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9" r:id="rId4"/>
    <p:sldId id="261" r:id="rId5"/>
    <p:sldId id="260" r:id="rId6"/>
  </p:sldIdLst>
  <p:sldSz cx="9144000" cy="5143500" type="screen16x9"/>
  <p:notesSz cx="6858000" cy="9144000"/>
  <p:embeddedFontLst>
    <p:embeddedFont>
      <p:font typeface="Amatic SC" charset="-79"/>
      <p:regular r:id="rId8"/>
      <p:bold r:id="rId9"/>
    </p:embeddedFont>
    <p:embeddedFont>
      <p:font typeface="Source Code Pro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68" d="100"/>
          <a:sy n="68" d="100"/>
        </p:scale>
        <p:origin x="-1362" y="-49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1393836e91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1393836e91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1393836e9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1393836e91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1393836e9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1393836e9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1393836e91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1393836e91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1" y="3656918"/>
            <a:ext cx="9144000" cy="14865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600" dirty="0">
                <a:solidFill>
                  <a:schemeClr val="accent5">
                    <a:lumMod val="50000"/>
                  </a:schemeClr>
                </a:solidFill>
                <a:latin typeface="+mj-lt"/>
                <a:ea typeface="Amatic SC"/>
                <a:cs typeface="Amatic SC"/>
                <a:sym typeface="Amatic SC"/>
              </a:rPr>
              <a:t>Участники нашего проекта: Игошина Ксения, Кудрявцева Полина, Соловьева Полина, Синодская Диана, Татарцева </a:t>
            </a:r>
            <a:r>
              <a:rPr lang="ru" sz="8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Amatic SC"/>
                <a:cs typeface="Amatic SC"/>
                <a:sym typeface="Amatic SC"/>
              </a:rPr>
              <a:t>Яна</a:t>
            </a:r>
            <a:endParaRPr lang="ru-RU" sz="8600" dirty="0" smtClean="0">
              <a:solidFill>
                <a:schemeClr val="accent5">
                  <a:lumMod val="50000"/>
                </a:schemeClr>
              </a:solidFill>
              <a:latin typeface="+mj-lt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Amatic SC"/>
                <a:cs typeface="Amatic SC"/>
                <a:sym typeface="Amatic SC"/>
              </a:rPr>
              <a:t>Куратор: Куштынова Екатерина Александровна</a:t>
            </a:r>
            <a:endParaRPr sz="4200">
              <a:solidFill>
                <a:schemeClr val="accent5">
                  <a:lumMod val="50000"/>
                </a:schemeClr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8" name="Picture 4" descr="C:\Users\Екатерина\Desktop\готовые картинки\апролджэ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4116" y="0"/>
            <a:ext cx="6489292" cy="3494235"/>
          </a:xfrm>
          <a:prstGeom prst="rect">
            <a:avLst/>
          </a:prstGeom>
          <a:noFill/>
        </p:spPr>
      </p:pic>
      <p:pic>
        <p:nvPicPr>
          <p:cNvPr id="1027" name="Picture 3" descr="C:\Users\Екатерина\Desktop\готовые картинки\1679045199_bogatyr-club-p-pirozhnie-cherno-belie-foni-oboi-78.jpg"/>
          <p:cNvPicPr>
            <a:picLocks noChangeAspect="1" noChangeArrowheads="1"/>
          </p:cNvPicPr>
          <p:nvPr/>
        </p:nvPicPr>
        <p:blipFill>
          <a:blip r:embed="rId4"/>
          <a:srcRect b="8594"/>
          <a:stretch>
            <a:fillRect/>
          </a:stretch>
        </p:blipFill>
        <p:spPr bwMode="auto">
          <a:xfrm flipH="1">
            <a:off x="7039428" y="0"/>
            <a:ext cx="2956706" cy="3396343"/>
          </a:xfrm>
          <a:prstGeom prst="flowChartInputOutput">
            <a:avLst/>
          </a:prstGeom>
          <a:noFill/>
          <a:effectLst>
            <a:softEdge rad="127000"/>
          </a:effectLst>
        </p:spPr>
      </p:pic>
      <p:pic>
        <p:nvPicPr>
          <p:cNvPr id="9" name="Picture 3" descr="C:\Users\Екатерина\Desktop\готовые картинки\1679045199_bogatyr-club-p-pirozhnie-cherno-belie-foni-oboi-78.jpg"/>
          <p:cNvPicPr>
            <a:picLocks noChangeAspect="1" noChangeArrowheads="1"/>
          </p:cNvPicPr>
          <p:nvPr/>
        </p:nvPicPr>
        <p:blipFill>
          <a:blip r:embed="rId4"/>
          <a:srcRect b="8594"/>
          <a:stretch>
            <a:fillRect/>
          </a:stretch>
        </p:blipFill>
        <p:spPr bwMode="auto">
          <a:xfrm flipH="1">
            <a:off x="-1110343" y="0"/>
            <a:ext cx="3045154" cy="3497943"/>
          </a:xfrm>
          <a:prstGeom prst="flowChartInputOutpu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97633" y="194376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ru" sz="36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идея нашего проекта</a:t>
            </a:r>
            <a:endParaRPr sz="360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53903" y="942535"/>
            <a:ext cx="4921482" cy="38826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matic SC" charset="-79"/>
              </a:rPr>
              <a:t>Идея нашего проекта «Хрустим — не грустим» заключается в  том, чтобы взрослые и дети в любой момент, находясь в ЦВР «Парус», могли спуститься в фойе и купить по доступным ценам перекус. Многие дети не успевают поесть дома, из-за чего занимаются голодными. Не восполненная энергия может повлиять на качество выполнения учебных заданий.</a:t>
            </a:r>
            <a:r>
              <a:rPr lang="ru-RU" sz="1700" dirty="0" smtClean="0">
                <a:latin typeface="+mj-lt"/>
              </a:rPr>
              <a:t> 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matic SC" charset="-79"/>
              </a:rPr>
              <a:t>Родители также смогут использовать этот автомат, так как некоторые из них ждут своих детей с занятий долгое время.</a:t>
            </a:r>
            <a:endParaRPr sz="1700" b="1">
              <a:solidFill>
                <a:schemeClr val="accent5">
                  <a:lumMod val="50000"/>
                </a:schemeClr>
              </a:solidFill>
              <a:latin typeface="+mj-lt"/>
              <a:cs typeface="Amatic SC" charset="-79"/>
            </a:endParaRPr>
          </a:p>
        </p:txBody>
      </p:sp>
      <p:pic>
        <p:nvPicPr>
          <p:cNvPr id="2050" name="Picture 2" descr="C:\Users\Екатерина\Desktop\готовые картинки\с Полино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3520" y="288757"/>
            <a:ext cx="3558816" cy="47251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069144" y="264715"/>
            <a:ext cx="6935373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Возможное расположение аппарата </a:t>
            </a:r>
            <a:endParaRPr sz="280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157" y="1039386"/>
            <a:ext cx="2121383" cy="293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1299" y="1790166"/>
            <a:ext cx="2431039" cy="275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Екатерина\Desktop\готовые картинки\в холле с тенью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8415" y="857249"/>
            <a:ext cx="2194316" cy="2914651"/>
          </a:xfrm>
          <a:prstGeom prst="rect">
            <a:avLst/>
          </a:prstGeom>
          <a:noFill/>
        </p:spPr>
      </p:pic>
      <p:pic>
        <p:nvPicPr>
          <p:cNvPr id="80" name="Google Shape;8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7932" y="1440365"/>
            <a:ext cx="2223327" cy="2794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4119623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Бюджет вопроса</a:t>
            </a:r>
            <a:endParaRPr sz="360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71166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matic SC" charset="-79"/>
              </a:rPr>
              <a:t>Стоимость аппаратов от 80 тысяч до 300 тысяч рублей в среднем</a:t>
            </a:r>
            <a:endParaRPr sz="2800" b="1">
              <a:solidFill>
                <a:schemeClr val="accent5">
                  <a:lumMod val="50000"/>
                </a:schemeClr>
              </a:solidFill>
              <a:latin typeface="+mj-lt"/>
              <a:cs typeface="Amatic SC" charset="-79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67084">
            <a:off x="6242842" y="492370"/>
            <a:ext cx="2324384" cy="407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Екатерина\Desktop\готовые картинки\2024-11-05_19-06-1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493" y="464234"/>
            <a:ext cx="2184883" cy="4130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катерина\Desktop\готовые картинки\голосу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7244" y="221584"/>
            <a:ext cx="7169808" cy="2390296"/>
          </a:xfrm>
          <a:prstGeom prst="rect">
            <a:avLst/>
          </a:prstGeom>
          <a:noFill/>
        </p:spPr>
      </p:pic>
      <p:pic>
        <p:nvPicPr>
          <p:cNvPr id="5124" name="Picture 4" descr="C:\Users\Екатерина\Desktop\готовые картинки\полин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91720"/>
            <a:ext cx="3362178" cy="41517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123</Words>
  <PresentationFormat>Экран (16:9)</PresentationFormat>
  <Paragraphs>7</Paragraphs>
  <Slides>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Amatic SC</vt:lpstr>
      <vt:lpstr>Source Code Pro</vt:lpstr>
      <vt:lpstr>Beach Day</vt:lpstr>
      <vt:lpstr>Слайд 1</vt:lpstr>
      <vt:lpstr>идея нашего проекта</vt:lpstr>
      <vt:lpstr>Возможное расположение аппарата </vt:lpstr>
      <vt:lpstr>Бюджет вопроса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Хрустим, не грустим</dc:title>
  <cp:lastModifiedBy>Екатерина</cp:lastModifiedBy>
  <cp:revision>30</cp:revision>
  <dcterms:modified xsi:type="dcterms:W3CDTF">2024-11-11T07:52:17Z</dcterms:modified>
</cp:coreProperties>
</file>