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468"/>
    <a:srgbClr val="9C7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75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2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9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530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74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2214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4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3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3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8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3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7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4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2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9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B1ADAB-A31E-4B02-9AD3-E12B2DF9E87E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3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6AC47-B4AE-4AC7-A003-84DD0ACF4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730" y="1251504"/>
            <a:ext cx="9421906" cy="2841811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Переобуваемся и на борт!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1A77D7-E464-47B0-9565-6BB7B1B26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F7CA8A-1089-4F0F-BF4B-D9A793A63A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327" y="4342764"/>
            <a:ext cx="14123803" cy="322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777C1-358D-44CD-B888-081AE413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82" y="1034925"/>
            <a:ext cx="8534400" cy="1507067"/>
          </a:xfrm>
        </p:spPr>
        <p:txBody>
          <a:bodyPr>
            <a:normAutofit/>
          </a:bodyPr>
          <a:lstStyle/>
          <a:p>
            <a:r>
              <a:rPr lang="ru-RU" sz="4400" dirty="0"/>
              <a:t>участники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49CB7-64AE-48DB-B71F-CAB12191E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64" y="1788458"/>
            <a:ext cx="8534400" cy="3615267"/>
          </a:xfrm>
        </p:spPr>
        <p:txBody>
          <a:bodyPr>
            <a:noAutofit/>
          </a:bodyPr>
          <a:lstStyle/>
          <a:p>
            <a:r>
              <a:rPr lang="ru-RU" sz="2800" dirty="0"/>
              <a:t>Куратор: Андрей Сергеевич</a:t>
            </a:r>
          </a:p>
          <a:p>
            <a:r>
              <a:rPr lang="ru-RU" sz="2800" dirty="0"/>
              <a:t>Лидер: Абрамкина Анастасия</a:t>
            </a:r>
          </a:p>
          <a:p>
            <a:r>
              <a:rPr lang="ru-RU" sz="2800" dirty="0"/>
              <a:t>Секретарь: Дмитриева Ксения</a:t>
            </a:r>
          </a:p>
          <a:p>
            <a:r>
              <a:rPr lang="ru-RU" sz="2800" dirty="0"/>
              <a:t>Помощники: </a:t>
            </a:r>
            <a:r>
              <a:rPr lang="ru-RU" sz="2800" dirty="0" err="1"/>
              <a:t>Кормаков</a:t>
            </a:r>
            <a:r>
              <a:rPr lang="ru-RU" sz="2800" dirty="0"/>
              <a:t> Дмитрий и Алексеев Арсений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E60F26-9891-4C48-AA83-C269BB4EA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00" y="833716"/>
            <a:ext cx="4845423" cy="48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8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AC2D6-00BA-4C10-A3B6-787A8A59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28" y="0"/>
            <a:ext cx="8534400" cy="1507067"/>
          </a:xfrm>
        </p:spPr>
        <p:txBody>
          <a:bodyPr/>
          <a:lstStyle/>
          <a:p>
            <a:r>
              <a:rPr lang="ru-RU" dirty="0"/>
              <a:t>Фойе до: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54DA5F-B7CC-49E8-BA1C-4947624CC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07067"/>
            <a:ext cx="5419831" cy="36202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2B58B5-1AB3-4E92-87B1-C6BE7DC0F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1" b="3762"/>
          <a:stretch/>
        </p:blipFill>
        <p:spPr>
          <a:xfrm>
            <a:off x="1122520" y="1405446"/>
            <a:ext cx="2969372" cy="38235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1AB613-EFC4-4C14-91E2-E6F221A2EB7E}"/>
              </a:ext>
            </a:extLst>
          </p:cNvPr>
          <p:cNvSpPr txBox="1"/>
          <p:nvPr/>
        </p:nvSpPr>
        <p:spPr>
          <a:xfrm>
            <a:off x="252985" y="5478273"/>
            <a:ext cx="5304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Деревянные, жесткие стулья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C1E528-1CC5-419F-A6E3-704C62487C6D}"/>
              </a:ext>
            </a:extLst>
          </p:cNvPr>
          <p:cNvSpPr txBox="1"/>
          <p:nvPr/>
        </p:nvSpPr>
        <p:spPr>
          <a:xfrm>
            <a:off x="6526177" y="5478273"/>
            <a:ext cx="48093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Уличная обувь, у которой </a:t>
            </a:r>
          </a:p>
          <a:p>
            <a:pPr algn="ctr"/>
            <a:r>
              <a:rPr lang="ru-RU" sz="2800" dirty="0"/>
              <a:t>нет своего места </a:t>
            </a:r>
          </a:p>
        </p:txBody>
      </p:sp>
      <p:pic>
        <p:nvPicPr>
          <p:cNvPr id="17" name="Рисунок 16" descr="Контур грустного лица со сплошной заливкой">
            <a:extLst>
              <a:ext uri="{FF2B5EF4-FFF2-40B4-BE49-F238E27FC236}">
                <a16:creationId xmlns:a16="http://schemas.microsoft.com/office/drawing/2014/main" id="{4506DC51-599F-47AD-AAC4-3E7AD5E2A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2346" y="856507"/>
            <a:ext cx="914400" cy="914400"/>
          </a:xfrm>
          <a:prstGeom prst="rect">
            <a:avLst/>
          </a:prstGeom>
        </p:spPr>
      </p:pic>
      <p:pic>
        <p:nvPicPr>
          <p:cNvPr id="19" name="Рисунок 18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17CE55DF-2935-47D9-889A-7935663DFA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24615" y="55179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1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86493-4295-44D2-B8D7-46CCB6F9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0" y="381496"/>
            <a:ext cx="8534400" cy="1507067"/>
          </a:xfrm>
        </p:spPr>
        <p:txBody>
          <a:bodyPr/>
          <a:lstStyle/>
          <a:p>
            <a:r>
              <a:rPr lang="ru-RU" dirty="0"/>
              <a:t>Фойе после: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91E12-91AA-4075-89A7-F8DF38F4F322}"/>
              </a:ext>
            </a:extLst>
          </p:cNvPr>
          <p:cNvSpPr txBox="1"/>
          <p:nvPr/>
        </p:nvSpPr>
        <p:spPr>
          <a:xfrm>
            <a:off x="531453" y="5345316"/>
            <a:ext cx="472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Мягкие и удобные диванчики!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7D2DE8-8E3E-4ECB-AE1F-A12DE6B84C44}"/>
              </a:ext>
            </a:extLst>
          </p:cNvPr>
          <p:cNvSpPr txBox="1"/>
          <p:nvPr/>
        </p:nvSpPr>
        <p:spPr>
          <a:xfrm>
            <a:off x="6570414" y="5345316"/>
            <a:ext cx="423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Вместительные </a:t>
            </a:r>
            <a:r>
              <a:rPr lang="ru-RU" sz="2400" dirty="0" err="1"/>
              <a:t>обувницы</a:t>
            </a:r>
            <a:r>
              <a:rPr lang="ru-RU" sz="2400" dirty="0"/>
              <a:t>!</a:t>
            </a:r>
          </a:p>
        </p:txBody>
      </p:sp>
      <p:pic>
        <p:nvPicPr>
          <p:cNvPr id="15" name="Рисунок 14" descr="Контур ухмыляющегося лица со сплошной заливкой">
            <a:extLst>
              <a:ext uri="{FF2B5EF4-FFF2-40B4-BE49-F238E27FC236}">
                <a16:creationId xmlns:a16="http://schemas.microsoft.com/office/drawing/2014/main" id="{4F3E842B-5715-4A62-A923-67E3546B5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4969438"/>
            <a:ext cx="914400" cy="914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3A59CB-76C2-4253-A259-7A2FC268B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87" y="1943696"/>
            <a:ext cx="3303913" cy="3328387"/>
          </a:xfrm>
          <a:prstGeom prst="rect">
            <a:avLst/>
          </a:prstGeom>
        </p:spPr>
      </p:pic>
      <p:pic>
        <p:nvPicPr>
          <p:cNvPr id="5" name="Рисунок 4" descr="Рыба со сплошной заливкой">
            <a:extLst>
              <a:ext uri="{FF2B5EF4-FFF2-40B4-BE49-F238E27FC236}">
                <a16:creationId xmlns:a16="http://schemas.microsoft.com/office/drawing/2014/main" id="{482D009D-6B5C-46B2-B88B-BD58D64FE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87885" y="1566589"/>
            <a:ext cx="914400" cy="914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0591A3-5C93-48E3-99E5-C58A9F7B0F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94" y="1747181"/>
            <a:ext cx="3376183" cy="3598135"/>
          </a:xfrm>
          <a:prstGeom prst="rect">
            <a:avLst/>
          </a:prstGeom>
        </p:spPr>
      </p:pic>
      <p:pic>
        <p:nvPicPr>
          <p:cNvPr id="7" name="Рисунок 6" descr="Краб со сплошной заливкой">
            <a:extLst>
              <a:ext uri="{FF2B5EF4-FFF2-40B4-BE49-F238E27FC236}">
                <a16:creationId xmlns:a16="http://schemas.microsoft.com/office/drawing/2014/main" id="{D4999094-28B5-4512-985F-8A2198B92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08626" y="45305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1B4B1083-0B85-4C5E-A095-A3766B715611}"/>
              </a:ext>
            </a:extLst>
          </p:cNvPr>
          <p:cNvSpPr/>
          <p:nvPr/>
        </p:nvSpPr>
        <p:spPr>
          <a:xfrm>
            <a:off x="-250699" y="3875961"/>
            <a:ext cx="11751848" cy="3529413"/>
          </a:xfrm>
          <a:custGeom>
            <a:avLst/>
            <a:gdLst>
              <a:gd name="connsiteX0" fmla="*/ 3794545 w 11562672"/>
              <a:gd name="connsiteY0" fmla="*/ 914400 h 3529413"/>
              <a:gd name="connsiteX1" fmla="*/ 3777453 w 11562672"/>
              <a:gd name="connsiteY1" fmla="*/ 871671 h 3529413"/>
              <a:gd name="connsiteX2" fmla="*/ 3751816 w 11562672"/>
              <a:gd name="connsiteY2" fmla="*/ 769122 h 3529413"/>
              <a:gd name="connsiteX3" fmla="*/ 3691995 w 11562672"/>
              <a:gd name="connsiteY3" fmla="*/ 666572 h 3529413"/>
              <a:gd name="connsiteX4" fmla="*/ 3657812 w 11562672"/>
              <a:gd name="connsiteY4" fmla="*/ 606752 h 3529413"/>
              <a:gd name="connsiteX5" fmla="*/ 3589446 w 11562672"/>
              <a:gd name="connsiteY5" fmla="*/ 512748 h 3529413"/>
              <a:gd name="connsiteX6" fmla="*/ 3427076 w 11562672"/>
              <a:gd name="connsiteY6" fmla="*/ 410198 h 3529413"/>
              <a:gd name="connsiteX7" fmla="*/ 3230522 w 11562672"/>
              <a:gd name="connsiteY7" fmla="*/ 341832 h 3529413"/>
              <a:gd name="connsiteX8" fmla="*/ 3119427 w 11562672"/>
              <a:gd name="connsiteY8" fmla="*/ 290557 h 3529413"/>
              <a:gd name="connsiteX9" fmla="*/ 2657954 w 11562672"/>
              <a:gd name="connsiteY9" fmla="*/ 179462 h 3529413"/>
              <a:gd name="connsiteX10" fmla="*/ 2504130 w 11562672"/>
              <a:gd name="connsiteY10" fmla="*/ 162370 h 3529413"/>
              <a:gd name="connsiteX11" fmla="*/ 1495726 w 11562672"/>
              <a:gd name="connsiteY11" fmla="*/ 153824 h 3529413"/>
              <a:gd name="connsiteX12" fmla="*/ 965887 w 11562672"/>
              <a:gd name="connsiteY12" fmla="*/ 188008 h 3529413"/>
              <a:gd name="connsiteX13" fmla="*/ 777879 w 11562672"/>
              <a:gd name="connsiteY13" fmla="*/ 273466 h 3529413"/>
              <a:gd name="connsiteX14" fmla="*/ 606963 w 11562672"/>
              <a:gd name="connsiteY14" fmla="*/ 461473 h 3529413"/>
              <a:gd name="connsiteX15" fmla="*/ 444593 w 11562672"/>
              <a:gd name="connsiteY15" fmla="*/ 632389 h 3529413"/>
              <a:gd name="connsiteX16" fmla="*/ 367681 w 11562672"/>
              <a:gd name="connsiteY16" fmla="*/ 700755 h 3529413"/>
              <a:gd name="connsiteX17" fmla="*/ 265132 w 11562672"/>
              <a:gd name="connsiteY17" fmla="*/ 820396 h 3529413"/>
              <a:gd name="connsiteX18" fmla="*/ 230948 w 11562672"/>
              <a:gd name="connsiteY18" fmla="*/ 914400 h 3529413"/>
              <a:gd name="connsiteX19" fmla="*/ 179674 w 11562672"/>
              <a:gd name="connsiteY19" fmla="*/ 1085316 h 3529413"/>
              <a:gd name="connsiteX20" fmla="*/ 154036 w 11562672"/>
              <a:gd name="connsiteY20" fmla="*/ 1341690 h 3529413"/>
              <a:gd name="connsiteX21" fmla="*/ 145490 w 11562672"/>
              <a:gd name="connsiteY21" fmla="*/ 1444239 h 3529413"/>
              <a:gd name="connsiteX22" fmla="*/ 119853 w 11562672"/>
              <a:gd name="connsiteY22" fmla="*/ 1615155 h 3529413"/>
              <a:gd name="connsiteX23" fmla="*/ 85670 w 11562672"/>
              <a:gd name="connsiteY23" fmla="*/ 1811709 h 3529413"/>
              <a:gd name="connsiteX24" fmla="*/ 68578 w 11562672"/>
              <a:gd name="connsiteY24" fmla="*/ 1905712 h 3529413"/>
              <a:gd name="connsiteX25" fmla="*/ 42941 w 11562672"/>
              <a:gd name="connsiteY25" fmla="*/ 2085174 h 3529413"/>
              <a:gd name="connsiteX26" fmla="*/ 34395 w 11562672"/>
              <a:gd name="connsiteY26" fmla="*/ 2153540 h 3529413"/>
              <a:gd name="connsiteX27" fmla="*/ 212 w 11562672"/>
              <a:gd name="connsiteY27" fmla="*/ 2333002 h 3529413"/>
              <a:gd name="connsiteX28" fmla="*/ 8758 w 11562672"/>
              <a:gd name="connsiteY28" fmla="*/ 2640651 h 3529413"/>
              <a:gd name="connsiteX29" fmla="*/ 60033 w 11562672"/>
              <a:gd name="connsiteY29" fmla="*/ 2743200 h 3529413"/>
              <a:gd name="connsiteX30" fmla="*/ 222403 w 11562672"/>
              <a:gd name="connsiteY30" fmla="*/ 2931208 h 3529413"/>
              <a:gd name="connsiteX31" fmla="*/ 410410 w 11562672"/>
              <a:gd name="connsiteY31" fmla="*/ 3050849 h 3529413"/>
              <a:gd name="connsiteX32" fmla="*/ 641147 w 11562672"/>
              <a:gd name="connsiteY32" fmla="*/ 3144853 h 3529413"/>
              <a:gd name="connsiteX33" fmla="*/ 777879 w 11562672"/>
              <a:gd name="connsiteY33" fmla="*/ 3187581 h 3529413"/>
              <a:gd name="connsiteX34" fmla="*/ 888975 w 11562672"/>
              <a:gd name="connsiteY34" fmla="*/ 3213219 h 3529413"/>
              <a:gd name="connsiteX35" fmla="*/ 1000070 w 11562672"/>
              <a:gd name="connsiteY35" fmla="*/ 3255948 h 3529413"/>
              <a:gd name="connsiteX36" fmla="*/ 1393176 w 11562672"/>
              <a:gd name="connsiteY36" fmla="*/ 3332860 h 3529413"/>
              <a:gd name="connsiteX37" fmla="*/ 1512818 w 11562672"/>
              <a:gd name="connsiteY37" fmla="*/ 3358497 h 3529413"/>
              <a:gd name="connsiteX38" fmla="*/ 1641005 w 11562672"/>
              <a:gd name="connsiteY38" fmla="*/ 3375589 h 3529413"/>
              <a:gd name="connsiteX39" fmla="*/ 1760646 w 11562672"/>
              <a:gd name="connsiteY39" fmla="*/ 3401226 h 3529413"/>
              <a:gd name="connsiteX40" fmla="*/ 1888833 w 11562672"/>
              <a:gd name="connsiteY40" fmla="*/ 3418318 h 3529413"/>
              <a:gd name="connsiteX41" fmla="*/ 1999928 w 11562672"/>
              <a:gd name="connsiteY41" fmla="*/ 3443955 h 3529413"/>
              <a:gd name="connsiteX42" fmla="*/ 2256302 w 11562672"/>
              <a:gd name="connsiteY42" fmla="*/ 3486684 h 3529413"/>
              <a:gd name="connsiteX43" fmla="*/ 2418672 w 11562672"/>
              <a:gd name="connsiteY43" fmla="*/ 3512322 h 3529413"/>
              <a:gd name="connsiteX44" fmla="*/ 2563950 w 11562672"/>
              <a:gd name="connsiteY44" fmla="*/ 3520867 h 3529413"/>
              <a:gd name="connsiteX45" fmla="*/ 2692137 w 11562672"/>
              <a:gd name="connsiteY45" fmla="*/ 3529413 h 3529413"/>
              <a:gd name="connsiteX46" fmla="*/ 2965603 w 11562672"/>
              <a:gd name="connsiteY46" fmla="*/ 3520867 h 3529413"/>
              <a:gd name="connsiteX47" fmla="*/ 3068152 w 11562672"/>
              <a:gd name="connsiteY47" fmla="*/ 3486684 h 3529413"/>
              <a:gd name="connsiteX48" fmla="*/ 3162156 w 11562672"/>
              <a:gd name="connsiteY48" fmla="*/ 3443955 h 3529413"/>
              <a:gd name="connsiteX49" fmla="*/ 3298889 w 11562672"/>
              <a:gd name="connsiteY49" fmla="*/ 3324314 h 3529413"/>
              <a:gd name="connsiteX50" fmla="*/ 3384347 w 11562672"/>
              <a:gd name="connsiteY50" fmla="*/ 3238856 h 3529413"/>
              <a:gd name="connsiteX51" fmla="*/ 3461259 w 11562672"/>
              <a:gd name="connsiteY51" fmla="*/ 3102124 h 3529413"/>
              <a:gd name="connsiteX52" fmla="*/ 3529625 w 11562672"/>
              <a:gd name="connsiteY52" fmla="*/ 2914116 h 3529413"/>
              <a:gd name="connsiteX53" fmla="*/ 3563808 w 11562672"/>
              <a:gd name="connsiteY53" fmla="*/ 2734654 h 3529413"/>
              <a:gd name="connsiteX54" fmla="*/ 3606537 w 11562672"/>
              <a:gd name="connsiteY54" fmla="*/ 2452643 h 3529413"/>
              <a:gd name="connsiteX55" fmla="*/ 3640720 w 11562672"/>
              <a:gd name="connsiteY55" fmla="*/ 2392823 h 3529413"/>
              <a:gd name="connsiteX56" fmla="*/ 3828728 w 11562672"/>
              <a:gd name="connsiteY56" fmla="*/ 2324456 h 3529413"/>
              <a:gd name="connsiteX57" fmla="*/ 4025281 w 11562672"/>
              <a:gd name="connsiteY57" fmla="*/ 2315910 h 3529413"/>
              <a:gd name="connsiteX58" fmla="*/ 4247472 w 11562672"/>
              <a:gd name="connsiteY58" fmla="*/ 2307365 h 3529413"/>
              <a:gd name="connsiteX59" fmla="*/ 4657670 w 11562672"/>
              <a:gd name="connsiteY59" fmla="*/ 2264636 h 3529413"/>
              <a:gd name="connsiteX60" fmla="*/ 5067868 w 11562672"/>
              <a:gd name="connsiteY60" fmla="*/ 2196269 h 3529413"/>
              <a:gd name="connsiteX61" fmla="*/ 6238642 w 11562672"/>
              <a:gd name="connsiteY61" fmla="*/ 2187724 h 3529413"/>
              <a:gd name="connsiteX62" fmla="*/ 6383920 w 11562672"/>
              <a:gd name="connsiteY62" fmla="*/ 2179178 h 3529413"/>
              <a:gd name="connsiteX63" fmla="*/ 6802664 w 11562672"/>
              <a:gd name="connsiteY63" fmla="*/ 2162086 h 3529413"/>
              <a:gd name="connsiteX64" fmla="*/ 7221408 w 11562672"/>
              <a:gd name="connsiteY64" fmla="*/ 2127903 h 3529413"/>
              <a:gd name="connsiteX65" fmla="*/ 7870889 w 11562672"/>
              <a:gd name="connsiteY65" fmla="*/ 2102266 h 3529413"/>
              <a:gd name="connsiteX66" fmla="*/ 8417819 w 11562672"/>
              <a:gd name="connsiteY66" fmla="*/ 2076628 h 3529413"/>
              <a:gd name="connsiteX67" fmla="*/ 8964750 w 11562672"/>
              <a:gd name="connsiteY67" fmla="*/ 2059537 h 3529413"/>
              <a:gd name="connsiteX68" fmla="*/ 9263853 w 11562672"/>
              <a:gd name="connsiteY68" fmla="*/ 1965533 h 3529413"/>
              <a:gd name="connsiteX69" fmla="*/ 9486044 w 11562672"/>
              <a:gd name="connsiteY69" fmla="*/ 1991170 h 3529413"/>
              <a:gd name="connsiteX70" fmla="*/ 9862059 w 11562672"/>
              <a:gd name="connsiteY70" fmla="*/ 2093720 h 3529413"/>
              <a:gd name="connsiteX71" fmla="*/ 10605543 w 11562672"/>
              <a:gd name="connsiteY71" fmla="*/ 2221907 h 3529413"/>
              <a:gd name="connsiteX72" fmla="*/ 10896100 w 11562672"/>
              <a:gd name="connsiteY72" fmla="*/ 2230453 h 3529413"/>
              <a:gd name="connsiteX73" fmla="*/ 11109745 w 11562672"/>
              <a:gd name="connsiteY73" fmla="*/ 2213361 h 3529413"/>
              <a:gd name="connsiteX74" fmla="*/ 11340481 w 11562672"/>
              <a:gd name="connsiteY74" fmla="*/ 2059537 h 3529413"/>
              <a:gd name="connsiteX75" fmla="*/ 11400302 w 11562672"/>
              <a:gd name="connsiteY75" fmla="*/ 1956987 h 3529413"/>
              <a:gd name="connsiteX76" fmla="*/ 11460122 w 11562672"/>
              <a:gd name="connsiteY76" fmla="*/ 1760434 h 3529413"/>
              <a:gd name="connsiteX77" fmla="*/ 11511397 w 11562672"/>
              <a:gd name="connsiteY77" fmla="*/ 1486968 h 3529413"/>
              <a:gd name="connsiteX78" fmla="*/ 11519943 w 11562672"/>
              <a:gd name="connsiteY78" fmla="*/ 1367327 h 3529413"/>
              <a:gd name="connsiteX79" fmla="*/ 11537034 w 11562672"/>
              <a:gd name="connsiteY79" fmla="*/ 1222049 h 3529413"/>
              <a:gd name="connsiteX80" fmla="*/ 11545580 w 11562672"/>
              <a:gd name="connsiteY80" fmla="*/ 1059679 h 3529413"/>
              <a:gd name="connsiteX81" fmla="*/ 11562672 w 11562672"/>
              <a:gd name="connsiteY81" fmla="*/ 871671 h 3529413"/>
              <a:gd name="connsiteX82" fmla="*/ 11528489 w 11562672"/>
              <a:gd name="connsiteY82" fmla="*/ 384561 h 3529413"/>
              <a:gd name="connsiteX83" fmla="*/ 11460122 w 11562672"/>
              <a:gd name="connsiteY83" fmla="*/ 205099 h 3529413"/>
              <a:gd name="connsiteX84" fmla="*/ 11306298 w 11562672"/>
              <a:gd name="connsiteY84" fmla="*/ 94004 h 3529413"/>
              <a:gd name="connsiteX85" fmla="*/ 10750821 w 11562672"/>
              <a:gd name="connsiteY85" fmla="*/ 0 h 3529413"/>
              <a:gd name="connsiteX86" fmla="*/ 9289490 w 11562672"/>
              <a:gd name="connsiteY86" fmla="*/ 34183 h 3529413"/>
              <a:gd name="connsiteX87" fmla="*/ 8845109 w 11562672"/>
              <a:gd name="connsiteY87" fmla="*/ 128187 h 3529413"/>
              <a:gd name="connsiteX88" fmla="*/ 8417819 w 11562672"/>
              <a:gd name="connsiteY88" fmla="*/ 222191 h 3529413"/>
              <a:gd name="connsiteX89" fmla="*/ 8204175 w 11562672"/>
              <a:gd name="connsiteY89" fmla="*/ 264920 h 3529413"/>
              <a:gd name="connsiteX90" fmla="*/ 7802522 w 11562672"/>
              <a:gd name="connsiteY90" fmla="*/ 316195 h 3529413"/>
              <a:gd name="connsiteX91" fmla="*/ 7341049 w 11562672"/>
              <a:gd name="connsiteY91" fmla="*/ 350378 h 3529413"/>
              <a:gd name="connsiteX92" fmla="*/ 7033401 w 11562672"/>
              <a:gd name="connsiteY92" fmla="*/ 358924 h 3529413"/>
              <a:gd name="connsiteX93" fmla="*/ 6477924 w 11562672"/>
              <a:gd name="connsiteY93" fmla="*/ 401653 h 3529413"/>
              <a:gd name="connsiteX94" fmla="*/ 6161730 w 11562672"/>
              <a:gd name="connsiteY94" fmla="*/ 427290 h 3529413"/>
              <a:gd name="connsiteX95" fmla="*/ 5204601 w 11562672"/>
              <a:gd name="connsiteY95" fmla="*/ 487110 h 3529413"/>
              <a:gd name="connsiteX96" fmla="*/ 4649124 w 11562672"/>
              <a:gd name="connsiteY96" fmla="*/ 589660 h 3529413"/>
              <a:gd name="connsiteX97" fmla="*/ 4153468 w 11562672"/>
              <a:gd name="connsiteY97" fmla="*/ 692210 h 3529413"/>
              <a:gd name="connsiteX98" fmla="*/ 3939823 w 11562672"/>
              <a:gd name="connsiteY98" fmla="*/ 752030 h 3529413"/>
              <a:gd name="connsiteX99" fmla="*/ 3717633 w 11562672"/>
              <a:gd name="connsiteY99" fmla="*/ 803305 h 3529413"/>
              <a:gd name="connsiteX100" fmla="*/ 3691995 w 11562672"/>
              <a:gd name="connsiteY100" fmla="*/ 811851 h 352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1562672" h="3529413">
                <a:moveTo>
                  <a:pt x="3794545" y="914400"/>
                </a:moveTo>
                <a:cubicBezTo>
                  <a:pt x="3788848" y="900157"/>
                  <a:pt x="3781489" y="886471"/>
                  <a:pt x="3777453" y="871671"/>
                </a:cubicBezTo>
                <a:cubicBezTo>
                  <a:pt x="3755030" y="789456"/>
                  <a:pt x="3785735" y="850527"/>
                  <a:pt x="3751816" y="769122"/>
                </a:cubicBezTo>
                <a:cubicBezTo>
                  <a:pt x="3728248" y="712559"/>
                  <a:pt x="3724677" y="719681"/>
                  <a:pt x="3691995" y="666572"/>
                </a:cubicBezTo>
                <a:cubicBezTo>
                  <a:pt x="3679959" y="647013"/>
                  <a:pt x="3669848" y="626311"/>
                  <a:pt x="3657812" y="606752"/>
                </a:cubicBezTo>
                <a:cubicBezTo>
                  <a:pt x="3648837" y="592168"/>
                  <a:pt x="3605094" y="525462"/>
                  <a:pt x="3589446" y="512748"/>
                </a:cubicBezTo>
                <a:cubicBezTo>
                  <a:pt x="3581789" y="506526"/>
                  <a:pt x="3458838" y="422903"/>
                  <a:pt x="3427076" y="410198"/>
                </a:cubicBezTo>
                <a:cubicBezTo>
                  <a:pt x="3362669" y="384435"/>
                  <a:pt x="3293505" y="370901"/>
                  <a:pt x="3230522" y="341832"/>
                </a:cubicBezTo>
                <a:cubicBezTo>
                  <a:pt x="3193490" y="324740"/>
                  <a:pt x="3158282" y="302957"/>
                  <a:pt x="3119427" y="290557"/>
                </a:cubicBezTo>
                <a:cubicBezTo>
                  <a:pt x="3010954" y="255938"/>
                  <a:pt x="2788949" y="200145"/>
                  <a:pt x="2657954" y="179462"/>
                </a:cubicBezTo>
                <a:cubicBezTo>
                  <a:pt x="2606995" y="171416"/>
                  <a:pt x="2555708" y="163508"/>
                  <a:pt x="2504130" y="162370"/>
                </a:cubicBezTo>
                <a:cubicBezTo>
                  <a:pt x="2168065" y="154957"/>
                  <a:pt x="1831861" y="156673"/>
                  <a:pt x="1495726" y="153824"/>
                </a:cubicBezTo>
                <a:cubicBezTo>
                  <a:pt x="1319113" y="165219"/>
                  <a:pt x="1141573" y="166641"/>
                  <a:pt x="965887" y="188008"/>
                </a:cubicBezTo>
                <a:cubicBezTo>
                  <a:pt x="936826" y="191542"/>
                  <a:pt x="807974" y="258419"/>
                  <a:pt x="777879" y="273466"/>
                </a:cubicBezTo>
                <a:cubicBezTo>
                  <a:pt x="551179" y="537951"/>
                  <a:pt x="775779" y="282107"/>
                  <a:pt x="606963" y="461473"/>
                </a:cubicBezTo>
                <a:cubicBezTo>
                  <a:pt x="495496" y="579906"/>
                  <a:pt x="580500" y="503277"/>
                  <a:pt x="444593" y="632389"/>
                </a:cubicBezTo>
                <a:cubicBezTo>
                  <a:pt x="419724" y="656014"/>
                  <a:pt x="391365" y="675943"/>
                  <a:pt x="367681" y="700755"/>
                </a:cubicBezTo>
                <a:cubicBezTo>
                  <a:pt x="331414" y="738750"/>
                  <a:pt x="265132" y="820396"/>
                  <a:pt x="265132" y="820396"/>
                </a:cubicBezTo>
                <a:cubicBezTo>
                  <a:pt x="253737" y="851731"/>
                  <a:pt x="241184" y="882668"/>
                  <a:pt x="230948" y="914400"/>
                </a:cubicBezTo>
                <a:cubicBezTo>
                  <a:pt x="212687" y="971008"/>
                  <a:pt x="179674" y="1085316"/>
                  <a:pt x="179674" y="1085316"/>
                </a:cubicBezTo>
                <a:cubicBezTo>
                  <a:pt x="160739" y="1445068"/>
                  <a:pt x="185945" y="1097064"/>
                  <a:pt x="154036" y="1341690"/>
                </a:cubicBezTo>
                <a:cubicBezTo>
                  <a:pt x="149599" y="1375703"/>
                  <a:pt x="149745" y="1410202"/>
                  <a:pt x="145490" y="1444239"/>
                </a:cubicBezTo>
                <a:cubicBezTo>
                  <a:pt x="138344" y="1501403"/>
                  <a:pt x="129109" y="1558294"/>
                  <a:pt x="119853" y="1615155"/>
                </a:cubicBezTo>
                <a:cubicBezTo>
                  <a:pt x="109168" y="1680792"/>
                  <a:pt x="97227" y="1746220"/>
                  <a:pt x="85670" y="1811709"/>
                </a:cubicBezTo>
                <a:cubicBezTo>
                  <a:pt x="80135" y="1843072"/>
                  <a:pt x="71747" y="1874022"/>
                  <a:pt x="68578" y="1905712"/>
                </a:cubicBezTo>
                <a:cubicBezTo>
                  <a:pt x="52328" y="2068229"/>
                  <a:pt x="70201" y="1912532"/>
                  <a:pt x="42941" y="2085174"/>
                </a:cubicBezTo>
                <a:cubicBezTo>
                  <a:pt x="39359" y="2107859"/>
                  <a:pt x="38297" y="2130908"/>
                  <a:pt x="34395" y="2153540"/>
                </a:cubicBezTo>
                <a:cubicBezTo>
                  <a:pt x="24048" y="2213551"/>
                  <a:pt x="212" y="2333002"/>
                  <a:pt x="212" y="2333002"/>
                </a:cubicBezTo>
                <a:cubicBezTo>
                  <a:pt x="3061" y="2435552"/>
                  <a:pt x="-6046" y="2539136"/>
                  <a:pt x="8758" y="2640651"/>
                </a:cubicBezTo>
                <a:cubicBezTo>
                  <a:pt x="14273" y="2678469"/>
                  <a:pt x="40776" y="2710188"/>
                  <a:pt x="60033" y="2743200"/>
                </a:cubicBezTo>
                <a:cubicBezTo>
                  <a:pt x="117681" y="2842026"/>
                  <a:pt x="133260" y="2858273"/>
                  <a:pt x="222403" y="2931208"/>
                </a:cubicBezTo>
                <a:cubicBezTo>
                  <a:pt x="278391" y="2977017"/>
                  <a:pt x="344005" y="3021141"/>
                  <a:pt x="410410" y="3050849"/>
                </a:cubicBezTo>
                <a:cubicBezTo>
                  <a:pt x="486220" y="3084764"/>
                  <a:pt x="561877" y="3120082"/>
                  <a:pt x="641147" y="3144853"/>
                </a:cubicBezTo>
                <a:cubicBezTo>
                  <a:pt x="686724" y="3159096"/>
                  <a:pt x="731847" y="3174883"/>
                  <a:pt x="777879" y="3187581"/>
                </a:cubicBezTo>
                <a:cubicBezTo>
                  <a:pt x="814516" y="3197688"/>
                  <a:pt x="852650" y="3202042"/>
                  <a:pt x="888975" y="3213219"/>
                </a:cubicBezTo>
                <a:cubicBezTo>
                  <a:pt x="926897" y="3224887"/>
                  <a:pt x="961627" y="3246133"/>
                  <a:pt x="1000070" y="3255948"/>
                </a:cubicBezTo>
                <a:cubicBezTo>
                  <a:pt x="1302254" y="3333101"/>
                  <a:pt x="1200909" y="3295886"/>
                  <a:pt x="1393176" y="3332860"/>
                </a:cubicBezTo>
                <a:cubicBezTo>
                  <a:pt x="1433228" y="3340562"/>
                  <a:pt x="1472625" y="3351567"/>
                  <a:pt x="1512818" y="3358497"/>
                </a:cubicBezTo>
                <a:cubicBezTo>
                  <a:pt x="1555298" y="3365821"/>
                  <a:pt x="1598525" y="3368265"/>
                  <a:pt x="1641005" y="3375589"/>
                </a:cubicBezTo>
                <a:cubicBezTo>
                  <a:pt x="1681198" y="3382519"/>
                  <a:pt x="1720453" y="3394296"/>
                  <a:pt x="1760646" y="3401226"/>
                </a:cubicBezTo>
                <a:cubicBezTo>
                  <a:pt x="1803126" y="3408550"/>
                  <a:pt x="1846397" y="3410740"/>
                  <a:pt x="1888833" y="3418318"/>
                </a:cubicBezTo>
                <a:cubicBezTo>
                  <a:pt x="1926246" y="3424999"/>
                  <a:pt x="1962711" y="3436255"/>
                  <a:pt x="1999928" y="3443955"/>
                </a:cubicBezTo>
                <a:cubicBezTo>
                  <a:pt x="2144318" y="3473829"/>
                  <a:pt x="2118501" y="3465805"/>
                  <a:pt x="2256302" y="3486684"/>
                </a:cubicBezTo>
                <a:cubicBezTo>
                  <a:pt x="2310478" y="3494892"/>
                  <a:pt x="2364213" y="3506271"/>
                  <a:pt x="2418672" y="3512322"/>
                </a:cubicBezTo>
                <a:cubicBezTo>
                  <a:pt x="2466885" y="3517679"/>
                  <a:pt x="2515535" y="3517841"/>
                  <a:pt x="2563950" y="3520867"/>
                </a:cubicBezTo>
                <a:lnTo>
                  <a:pt x="2692137" y="3529413"/>
                </a:lnTo>
                <a:cubicBezTo>
                  <a:pt x="2783292" y="3526564"/>
                  <a:pt x="2874986" y="3531164"/>
                  <a:pt x="2965603" y="3520867"/>
                </a:cubicBezTo>
                <a:cubicBezTo>
                  <a:pt x="3001405" y="3516799"/>
                  <a:pt x="3034597" y="3499814"/>
                  <a:pt x="3068152" y="3486684"/>
                </a:cubicBezTo>
                <a:cubicBezTo>
                  <a:pt x="3100205" y="3474141"/>
                  <a:pt x="3134007" y="3463763"/>
                  <a:pt x="3162156" y="3443955"/>
                </a:cubicBezTo>
                <a:cubicBezTo>
                  <a:pt x="3211684" y="3409102"/>
                  <a:pt x="3260118" y="3370839"/>
                  <a:pt x="3298889" y="3324314"/>
                </a:cubicBezTo>
                <a:cubicBezTo>
                  <a:pt x="3353295" y="3259027"/>
                  <a:pt x="3324245" y="3286937"/>
                  <a:pt x="3384347" y="3238856"/>
                </a:cubicBezTo>
                <a:cubicBezTo>
                  <a:pt x="3409984" y="3193279"/>
                  <a:pt x="3443388" y="3151269"/>
                  <a:pt x="3461259" y="3102124"/>
                </a:cubicBezTo>
                <a:cubicBezTo>
                  <a:pt x="3484048" y="3039455"/>
                  <a:pt x="3516547" y="2979505"/>
                  <a:pt x="3529625" y="2914116"/>
                </a:cubicBezTo>
                <a:cubicBezTo>
                  <a:pt x="3537719" y="2873648"/>
                  <a:pt x="3558233" y="2773678"/>
                  <a:pt x="3563808" y="2734654"/>
                </a:cubicBezTo>
                <a:cubicBezTo>
                  <a:pt x="3582611" y="2603030"/>
                  <a:pt x="3558994" y="2630931"/>
                  <a:pt x="3606537" y="2452643"/>
                </a:cubicBezTo>
                <a:cubicBezTo>
                  <a:pt x="3612454" y="2430453"/>
                  <a:pt x="3623791" y="2408342"/>
                  <a:pt x="3640720" y="2392823"/>
                </a:cubicBezTo>
                <a:cubicBezTo>
                  <a:pt x="3672898" y="2363327"/>
                  <a:pt x="3803888" y="2327813"/>
                  <a:pt x="3828728" y="2324456"/>
                </a:cubicBezTo>
                <a:cubicBezTo>
                  <a:pt x="3893717" y="2315674"/>
                  <a:pt x="3959756" y="2318584"/>
                  <a:pt x="4025281" y="2315910"/>
                </a:cubicBezTo>
                <a:lnTo>
                  <a:pt x="4247472" y="2307365"/>
                </a:lnTo>
                <a:cubicBezTo>
                  <a:pt x="4392819" y="2299138"/>
                  <a:pt x="4515983" y="2290736"/>
                  <a:pt x="4657670" y="2264636"/>
                </a:cubicBezTo>
                <a:cubicBezTo>
                  <a:pt x="4835773" y="2231828"/>
                  <a:pt x="4849983" y="2197859"/>
                  <a:pt x="5067868" y="2196269"/>
                </a:cubicBezTo>
                <a:lnTo>
                  <a:pt x="6238642" y="2187724"/>
                </a:lnTo>
                <a:lnTo>
                  <a:pt x="6383920" y="2179178"/>
                </a:lnTo>
                <a:cubicBezTo>
                  <a:pt x="6549507" y="2172278"/>
                  <a:pt x="6648193" y="2173614"/>
                  <a:pt x="6802664" y="2162086"/>
                </a:cubicBezTo>
                <a:cubicBezTo>
                  <a:pt x="6942321" y="2151664"/>
                  <a:pt x="7081514" y="2134410"/>
                  <a:pt x="7221408" y="2127903"/>
                </a:cubicBezTo>
                <a:cubicBezTo>
                  <a:pt x="7682823" y="2106441"/>
                  <a:pt x="7466311" y="2114525"/>
                  <a:pt x="7870889" y="2102266"/>
                </a:cubicBezTo>
                <a:cubicBezTo>
                  <a:pt x="8138721" y="2064003"/>
                  <a:pt x="7924918" y="2089599"/>
                  <a:pt x="8417819" y="2076628"/>
                </a:cubicBezTo>
                <a:lnTo>
                  <a:pt x="8964750" y="2059537"/>
                </a:lnTo>
                <a:cubicBezTo>
                  <a:pt x="9064451" y="2028202"/>
                  <a:pt x="9160231" y="1979123"/>
                  <a:pt x="9263853" y="1965533"/>
                </a:cubicBezTo>
                <a:cubicBezTo>
                  <a:pt x="9337775" y="1955838"/>
                  <a:pt x="9412275" y="1980374"/>
                  <a:pt x="9486044" y="1991170"/>
                </a:cubicBezTo>
                <a:cubicBezTo>
                  <a:pt x="9673665" y="2018627"/>
                  <a:pt x="9622997" y="2033954"/>
                  <a:pt x="9862059" y="2093720"/>
                </a:cubicBezTo>
                <a:cubicBezTo>
                  <a:pt x="10084678" y="2149375"/>
                  <a:pt x="10377105" y="2201406"/>
                  <a:pt x="10605543" y="2221907"/>
                </a:cubicBezTo>
                <a:cubicBezTo>
                  <a:pt x="10702049" y="2230568"/>
                  <a:pt x="10799248" y="2227604"/>
                  <a:pt x="10896100" y="2230453"/>
                </a:cubicBezTo>
                <a:cubicBezTo>
                  <a:pt x="10967315" y="2224756"/>
                  <a:pt x="11040860" y="2232304"/>
                  <a:pt x="11109745" y="2213361"/>
                </a:cubicBezTo>
                <a:cubicBezTo>
                  <a:pt x="11161797" y="2199047"/>
                  <a:pt x="11294771" y="2093819"/>
                  <a:pt x="11340481" y="2059537"/>
                </a:cubicBezTo>
                <a:cubicBezTo>
                  <a:pt x="11360421" y="2025354"/>
                  <a:pt x="11383813" y="1992962"/>
                  <a:pt x="11400302" y="1956987"/>
                </a:cubicBezTo>
                <a:cubicBezTo>
                  <a:pt x="11414071" y="1926946"/>
                  <a:pt x="11452664" y="1796068"/>
                  <a:pt x="11460122" y="1760434"/>
                </a:cubicBezTo>
                <a:cubicBezTo>
                  <a:pt x="11479122" y="1669657"/>
                  <a:pt x="11511397" y="1486968"/>
                  <a:pt x="11511397" y="1486968"/>
                </a:cubicBezTo>
                <a:cubicBezTo>
                  <a:pt x="11514246" y="1447088"/>
                  <a:pt x="11516092" y="1407123"/>
                  <a:pt x="11519943" y="1367327"/>
                </a:cubicBezTo>
                <a:cubicBezTo>
                  <a:pt x="11524640" y="1318794"/>
                  <a:pt x="11532985" y="1270641"/>
                  <a:pt x="11537034" y="1222049"/>
                </a:cubicBezTo>
                <a:cubicBezTo>
                  <a:pt x="11541535" y="1168038"/>
                  <a:pt x="11541625" y="1113733"/>
                  <a:pt x="11545580" y="1059679"/>
                </a:cubicBezTo>
                <a:cubicBezTo>
                  <a:pt x="11550172" y="996919"/>
                  <a:pt x="11556975" y="934340"/>
                  <a:pt x="11562672" y="871671"/>
                </a:cubicBezTo>
                <a:cubicBezTo>
                  <a:pt x="11551278" y="709301"/>
                  <a:pt x="11553239" y="545438"/>
                  <a:pt x="11528489" y="384561"/>
                </a:cubicBezTo>
                <a:cubicBezTo>
                  <a:pt x="11518755" y="321291"/>
                  <a:pt x="11491682" y="260793"/>
                  <a:pt x="11460122" y="205099"/>
                </a:cubicBezTo>
                <a:cubicBezTo>
                  <a:pt x="11429929" y="151818"/>
                  <a:pt x="11364840" y="109276"/>
                  <a:pt x="11306298" y="94004"/>
                </a:cubicBezTo>
                <a:cubicBezTo>
                  <a:pt x="11026321" y="20967"/>
                  <a:pt x="11012056" y="27990"/>
                  <a:pt x="10750821" y="0"/>
                </a:cubicBezTo>
                <a:lnTo>
                  <a:pt x="9289490" y="34183"/>
                </a:lnTo>
                <a:cubicBezTo>
                  <a:pt x="9134098" y="42009"/>
                  <a:pt x="8995046" y="93137"/>
                  <a:pt x="8845109" y="128187"/>
                </a:cubicBezTo>
                <a:cubicBezTo>
                  <a:pt x="8703101" y="161383"/>
                  <a:pt x="8560446" y="191764"/>
                  <a:pt x="8417819" y="222191"/>
                </a:cubicBezTo>
                <a:cubicBezTo>
                  <a:pt x="8346792" y="237343"/>
                  <a:pt x="8276134" y="255108"/>
                  <a:pt x="8204175" y="264920"/>
                </a:cubicBezTo>
                <a:cubicBezTo>
                  <a:pt x="8072680" y="282851"/>
                  <a:pt x="7934286" y="302750"/>
                  <a:pt x="7802522" y="316195"/>
                </a:cubicBezTo>
                <a:cubicBezTo>
                  <a:pt x="7705648" y="326080"/>
                  <a:pt x="7424203" y="346598"/>
                  <a:pt x="7341049" y="350378"/>
                </a:cubicBezTo>
                <a:cubicBezTo>
                  <a:pt x="7238566" y="355036"/>
                  <a:pt x="7135950" y="356075"/>
                  <a:pt x="7033401" y="358924"/>
                </a:cubicBezTo>
                <a:cubicBezTo>
                  <a:pt x="6490176" y="409850"/>
                  <a:pt x="7032355" y="362051"/>
                  <a:pt x="6477924" y="401653"/>
                </a:cubicBezTo>
                <a:lnTo>
                  <a:pt x="6161730" y="427290"/>
                </a:lnTo>
                <a:cubicBezTo>
                  <a:pt x="5993777" y="437882"/>
                  <a:pt x="5445133" y="460008"/>
                  <a:pt x="5204601" y="487110"/>
                </a:cubicBezTo>
                <a:cubicBezTo>
                  <a:pt x="4926562" y="518438"/>
                  <a:pt x="4921027" y="534429"/>
                  <a:pt x="4649124" y="589660"/>
                </a:cubicBezTo>
                <a:cubicBezTo>
                  <a:pt x="4373623" y="645622"/>
                  <a:pt x="4406467" y="627720"/>
                  <a:pt x="4153468" y="692210"/>
                </a:cubicBezTo>
                <a:cubicBezTo>
                  <a:pt x="4081806" y="710477"/>
                  <a:pt x="4011470" y="733702"/>
                  <a:pt x="3939823" y="752030"/>
                </a:cubicBezTo>
                <a:cubicBezTo>
                  <a:pt x="3770531" y="795337"/>
                  <a:pt x="3833618" y="771672"/>
                  <a:pt x="3717633" y="803305"/>
                </a:cubicBezTo>
                <a:cubicBezTo>
                  <a:pt x="3708942" y="805675"/>
                  <a:pt x="3700541" y="809002"/>
                  <a:pt x="3691995" y="811851"/>
                </a:cubicBezTo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3F7E3EB1-EEFB-4A29-98DB-05DA25491F79}"/>
              </a:ext>
            </a:extLst>
          </p:cNvPr>
          <p:cNvSpPr/>
          <p:nvPr/>
        </p:nvSpPr>
        <p:spPr>
          <a:xfrm>
            <a:off x="-184814" y="1512606"/>
            <a:ext cx="12849681" cy="3258612"/>
          </a:xfrm>
          <a:custGeom>
            <a:avLst/>
            <a:gdLst>
              <a:gd name="connsiteX0" fmla="*/ 6803828 w 9059918"/>
              <a:gd name="connsiteY0" fmla="*/ 1016949 h 3076486"/>
              <a:gd name="connsiteX1" fmla="*/ 6812374 w 9059918"/>
              <a:gd name="connsiteY1" fmla="*/ 820396 h 3076486"/>
              <a:gd name="connsiteX2" fmla="*/ 6820920 w 9059918"/>
              <a:gd name="connsiteY2" fmla="*/ 700755 h 3076486"/>
              <a:gd name="connsiteX3" fmla="*/ 6855103 w 9059918"/>
              <a:gd name="connsiteY3" fmla="*/ 384560 h 3076486"/>
              <a:gd name="connsiteX4" fmla="*/ 6880740 w 9059918"/>
              <a:gd name="connsiteY4" fmla="*/ 341831 h 3076486"/>
              <a:gd name="connsiteX5" fmla="*/ 7017473 w 9059918"/>
              <a:gd name="connsiteY5" fmla="*/ 213645 h 3076486"/>
              <a:gd name="connsiteX6" fmla="*/ 7179843 w 9059918"/>
              <a:gd name="connsiteY6" fmla="*/ 111095 h 3076486"/>
              <a:gd name="connsiteX7" fmla="*/ 7239663 w 9059918"/>
              <a:gd name="connsiteY7" fmla="*/ 85458 h 3076486"/>
              <a:gd name="connsiteX8" fmla="*/ 7359305 w 9059918"/>
              <a:gd name="connsiteY8" fmla="*/ 51274 h 3076486"/>
              <a:gd name="connsiteX9" fmla="*/ 7427671 w 9059918"/>
              <a:gd name="connsiteY9" fmla="*/ 25637 h 3076486"/>
              <a:gd name="connsiteX10" fmla="*/ 7615678 w 9059918"/>
              <a:gd name="connsiteY10" fmla="*/ 8545 h 3076486"/>
              <a:gd name="connsiteX11" fmla="*/ 7709682 w 9059918"/>
              <a:gd name="connsiteY11" fmla="*/ 0 h 3076486"/>
              <a:gd name="connsiteX12" fmla="*/ 8188247 w 9059918"/>
              <a:gd name="connsiteY12" fmla="*/ 8545 h 3076486"/>
              <a:gd name="connsiteX13" fmla="*/ 8265159 w 9059918"/>
              <a:gd name="connsiteY13" fmla="*/ 17091 h 3076486"/>
              <a:gd name="connsiteX14" fmla="*/ 8324979 w 9059918"/>
              <a:gd name="connsiteY14" fmla="*/ 34183 h 3076486"/>
              <a:gd name="connsiteX15" fmla="*/ 8367708 w 9059918"/>
              <a:gd name="connsiteY15" fmla="*/ 42729 h 3076486"/>
              <a:gd name="connsiteX16" fmla="*/ 8401891 w 9059918"/>
              <a:gd name="connsiteY16" fmla="*/ 51274 h 3076486"/>
              <a:gd name="connsiteX17" fmla="*/ 8487349 w 9059918"/>
              <a:gd name="connsiteY17" fmla="*/ 94003 h 3076486"/>
              <a:gd name="connsiteX18" fmla="*/ 8624082 w 9059918"/>
              <a:gd name="connsiteY18" fmla="*/ 188007 h 3076486"/>
              <a:gd name="connsiteX19" fmla="*/ 8641174 w 9059918"/>
              <a:gd name="connsiteY19" fmla="*/ 213645 h 3076486"/>
              <a:gd name="connsiteX20" fmla="*/ 8700994 w 9059918"/>
              <a:gd name="connsiteY20" fmla="*/ 264919 h 3076486"/>
              <a:gd name="connsiteX21" fmla="*/ 8726632 w 9059918"/>
              <a:gd name="connsiteY21" fmla="*/ 316194 h 3076486"/>
              <a:gd name="connsiteX22" fmla="*/ 8760815 w 9059918"/>
              <a:gd name="connsiteY22" fmla="*/ 358923 h 3076486"/>
              <a:gd name="connsiteX23" fmla="*/ 8812090 w 9059918"/>
              <a:gd name="connsiteY23" fmla="*/ 478564 h 3076486"/>
              <a:gd name="connsiteX24" fmla="*/ 8846273 w 9059918"/>
              <a:gd name="connsiteY24" fmla="*/ 538385 h 3076486"/>
              <a:gd name="connsiteX25" fmla="*/ 8897548 w 9059918"/>
              <a:gd name="connsiteY25" fmla="*/ 709301 h 3076486"/>
              <a:gd name="connsiteX26" fmla="*/ 8940277 w 9059918"/>
              <a:gd name="connsiteY26" fmla="*/ 811850 h 3076486"/>
              <a:gd name="connsiteX27" fmla="*/ 8957368 w 9059918"/>
              <a:gd name="connsiteY27" fmla="*/ 914400 h 3076486"/>
              <a:gd name="connsiteX28" fmla="*/ 8983005 w 9059918"/>
              <a:gd name="connsiteY28" fmla="*/ 1008403 h 3076486"/>
              <a:gd name="connsiteX29" fmla="*/ 9025734 w 9059918"/>
              <a:gd name="connsiteY29" fmla="*/ 1256231 h 3076486"/>
              <a:gd name="connsiteX30" fmla="*/ 9042826 w 9059918"/>
              <a:gd name="connsiteY30" fmla="*/ 1384418 h 3076486"/>
              <a:gd name="connsiteX31" fmla="*/ 9059918 w 9059918"/>
              <a:gd name="connsiteY31" fmla="*/ 1580972 h 3076486"/>
              <a:gd name="connsiteX32" fmla="*/ 9042826 w 9059918"/>
              <a:gd name="connsiteY32" fmla="*/ 1956987 h 3076486"/>
              <a:gd name="connsiteX33" fmla="*/ 8948822 w 9059918"/>
              <a:gd name="connsiteY33" fmla="*/ 2281727 h 3076486"/>
              <a:gd name="connsiteX34" fmla="*/ 8829181 w 9059918"/>
              <a:gd name="connsiteY34" fmla="*/ 2580830 h 3076486"/>
              <a:gd name="connsiteX35" fmla="*/ 8786452 w 9059918"/>
              <a:gd name="connsiteY35" fmla="*/ 2657742 h 3076486"/>
              <a:gd name="connsiteX36" fmla="*/ 8743723 w 9059918"/>
              <a:gd name="connsiteY36" fmla="*/ 2726108 h 3076486"/>
              <a:gd name="connsiteX37" fmla="*/ 8666811 w 9059918"/>
              <a:gd name="connsiteY37" fmla="*/ 2854295 h 3076486"/>
              <a:gd name="connsiteX38" fmla="*/ 8530078 w 9059918"/>
              <a:gd name="connsiteY38" fmla="*/ 2965390 h 3076486"/>
              <a:gd name="connsiteX39" fmla="*/ 8350617 w 9059918"/>
              <a:gd name="connsiteY39" fmla="*/ 3059394 h 3076486"/>
              <a:gd name="connsiteX40" fmla="*/ 8248067 w 9059918"/>
              <a:gd name="connsiteY40" fmla="*/ 3076486 h 3076486"/>
              <a:gd name="connsiteX41" fmla="*/ 7820777 w 9059918"/>
              <a:gd name="connsiteY41" fmla="*/ 3067940 h 3076486"/>
              <a:gd name="connsiteX42" fmla="*/ 7735320 w 9059918"/>
              <a:gd name="connsiteY42" fmla="*/ 3033757 h 3076486"/>
              <a:gd name="connsiteX43" fmla="*/ 7607133 w 9059918"/>
              <a:gd name="connsiteY43" fmla="*/ 2956845 h 3076486"/>
              <a:gd name="connsiteX44" fmla="*/ 7538766 w 9059918"/>
              <a:gd name="connsiteY44" fmla="*/ 2897024 h 3076486"/>
              <a:gd name="connsiteX45" fmla="*/ 7419125 w 9059918"/>
              <a:gd name="connsiteY45" fmla="*/ 2768837 h 3076486"/>
              <a:gd name="connsiteX46" fmla="*/ 7350759 w 9059918"/>
              <a:gd name="connsiteY46" fmla="*/ 2674833 h 3076486"/>
              <a:gd name="connsiteX47" fmla="*/ 7299484 w 9059918"/>
              <a:gd name="connsiteY47" fmla="*/ 2572284 h 3076486"/>
              <a:gd name="connsiteX48" fmla="*/ 7205480 w 9059918"/>
              <a:gd name="connsiteY48" fmla="*/ 2444097 h 3076486"/>
              <a:gd name="connsiteX49" fmla="*/ 7179843 w 9059918"/>
              <a:gd name="connsiteY49" fmla="*/ 2409914 h 3076486"/>
              <a:gd name="connsiteX50" fmla="*/ 7102931 w 9059918"/>
              <a:gd name="connsiteY50" fmla="*/ 2384276 h 3076486"/>
              <a:gd name="connsiteX51" fmla="*/ 6538908 w 9059918"/>
              <a:gd name="connsiteY51" fmla="*/ 2392822 h 3076486"/>
              <a:gd name="connsiteX52" fmla="*/ 6325263 w 9059918"/>
              <a:gd name="connsiteY52" fmla="*/ 2418459 h 3076486"/>
              <a:gd name="connsiteX53" fmla="*/ 6103073 w 9059918"/>
              <a:gd name="connsiteY53" fmla="*/ 2435551 h 3076486"/>
              <a:gd name="connsiteX54" fmla="*/ 5641600 w 9059918"/>
              <a:gd name="connsiteY54" fmla="*/ 2401368 h 3076486"/>
              <a:gd name="connsiteX55" fmla="*/ 5419409 w 9059918"/>
              <a:gd name="connsiteY55" fmla="*/ 2375731 h 3076486"/>
              <a:gd name="connsiteX56" fmla="*/ 4983574 w 9059918"/>
              <a:gd name="connsiteY56" fmla="*/ 2350093 h 3076486"/>
              <a:gd name="connsiteX57" fmla="*/ 3821346 w 9059918"/>
              <a:gd name="connsiteY57" fmla="*/ 2315910 h 3076486"/>
              <a:gd name="connsiteX58" fmla="*/ 3394056 w 9059918"/>
              <a:gd name="connsiteY58" fmla="*/ 2298818 h 3076486"/>
              <a:gd name="connsiteX59" fmla="*/ 3206048 w 9059918"/>
              <a:gd name="connsiteY59" fmla="*/ 2281727 h 3076486"/>
              <a:gd name="connsiteX60" fmla="*/ 2847125 w 9059918"/>
              <a:gd name="connsiteY60" fmla="*/ 2264635 h 3076486"/>
              <a:gd name="connsiteX61" fmla="*/ 2513839 w 9059918"/>
              <a:gd name="connsiteY61" fmla="*/ 2221906 h 3076486"/>
              <a:gd name="connsiteX62" fmla="*/ 2266011 w 9059918"/>
              <a:gd name="connsiteY62" fmla="*/ 2196269 h 3076486"/>
              <a:gd name="connsiteX63" fmla="*/ 2146370 w 9059918"/>
              <a:gd name="connsiteY63" fmla="*/ 2170631 h 3076486"/>
              <a:gd name="connsiteX64" fmla="*/ 2035275 w 9059918"/>
              <a:gd name="connsiteY64" fmla="*/ 2153540 h 3076486"/>
              <a:gd name="connsiteX65" fmla="*/ 1932725 w 9059918"/>
              <a:gd name="connsiteY65" fmla="*/ 2127902 h 3076486"/>
              <a:gd name="connsiteX66" fmla="*/ 1778901 w 9059918"/>
              <a:gd name="connsiteY66" fmla="*/ 2093719 h 3076486"/>
              <a:gd name="connsiteX67" fmla="*/ 1642168 w 9059918"/>
              <a:gd name="connsiteY67" fmla="*/ 2050990 h 3076486"/>
              <a:gd name="connsiteX68" fmla="*/ 1488344 w 9059918"/>
              <a:gd name="connsiteY68" fmla="*/ 2008261 h 3076486"/>
              <a:gd name="connsiteX69" fmla="*/ 1368703 w 9059918"/>
              <a:gd name="connsiteY69" fmla="*/ 1956987 h 3076486"/>
              <a:gd name="connsiteX70" fmla="*/ 1112329 w 9059918"/>
              <a:gd name="connsiteY70" fmla="*/ 1862983 h 3076486"/>
              <a:gd name="connsiteX71" fmla="*/ 847409 w 9059918"/>
              <a:gd name="connsiteY71" fmla="*/ 1760433 h 3076486"/>
              <a:gd name="connsiteX72" fmla="*/ 736314 w 9059918"/>
              <a:gd name="connsiteY72" fmla="*/ 1734796 h 3076486"/>
              <a:gd name="connsiteX73" fmla="*/ 505577 w 9059918"/>
              <a:gd name="connsiteY73" fmla="*/ 1649338 h 3076486"/>
              <a:gd name="connsiteX74" fmla="*/ 180837 w 9059918"/>
              <a:gd name="connsiteY74" fmla="*/ 1546788 h 3076486"/>
              <a:gd name="connsiteX75" fmla="*/ 9921 w 9059918"/>
              <a:gd name="connsiteY75" fmla="*/ 1469876 h 3076486"/>
              <a:gd name="connsiteX76" fmla="*/ 18467 w 9059918"/>
              <a:gd name="connsiteY76" fmla="*/ 1333144 h 3076486"/>
              <a:gd name="connsiteX77" fmla="*/ 411574 w 9059918"/>
              <a:gd name="connsiteY77" fmla="*/ 1008403 h 3076486"/>
              <a:gd name="connsiteX78" fmla="*/ 582490 w 9059918"/>
              <a:gd name="connsiteY78" fmla="*/ 982766 h 3076486"/>
              <a:gd name="connsiteX79" fmla="*/ 941413 w 9059918"/>
              <a:gd name="connsiteY79" fmla="*/ 965674 h 3076486"/>
              <a:gd name="connsiteX80" fmla="*/ 1795992 w 9059918"/>
              <a:gd name="connsiteY80" fmla="*/ 1042587 h 3076486"/>
              <a:gd name="connsiteX81" fmla="*/ 2548022 w 9059918"/>
              <a:gd name="connsiteY81" fmla="*/ 1102407 h 3076486"/>
              <a:gd name="connsiteX82" fmla="*/ 2898400 w 9059918"/>
              <a:gd name="connsiteY82" fmla="*/ 1110953 h 3076486"/>
              <a:gd name="connsiteX83" fmla="*/ 3744434 w 9059918"/>
              <a:gd name="connsiteY83" fmla="*/ 1068224 h 3076486"/>
              <a:gd name="connsiteX84" fmla="*/ 4026445 w 9059918"/>
              <a:gd name="connsiteY84" fmla="*/ 1034041 h 3076486"/>
              <a:gd name="connsiteX85" fmla="*/ 4299910 w 9059918"/>
              <a:gd name="connsiteY85" fmla="*/ 1016949 h 3076486"/>
              <a:gd name="connsiteX86" fmla="*/ 4599013 w 9059918"/>
              <a:gd name="connsiteY86" fmla="*/ 991312 h 3076486"/>
              <a:gd name="connsiteX87" fmla="*/ 6060344 w 9059918"/>
              <a:gd name="connsiteY87" fmla="*/ 965674 h 3076486"/>
              <a:gd name="connsiteX88" fmla="*/ 6205622 w 9059918"/>
              <a:gd name="connsiteY88" fmla="*/ 948583 h 3076486"/>
              <a:gd name="connsiteX89" fmla="*/ 6308172 w 9059918"/>
              <a:gd name="connsiteY89" fmla="*/ 940037 h 3076486"/>
              <a:gd name="connsiteX90" fmla="*/ 6385084 w 9059918"/>
              <a:gd name="connsiteY90" fmla="*/ 931491 h 3076486"/>
              <a:gd name="connsiteX91" fmla="*/ 6453450 w 9059918"/>
              <a:gd name="connsiteY91" fmla="*/ 914400 h 3076486"/>
              <a:gd name="connsiteX92" fmla="*/ 6607275 w 9059918"/>
              <a:gd name="connsiteY92" fmla="*/ 897308 h 3076486"/>
              <a:gd name="connsiteX93" fmla="*/ 6786736 w 9059918"/>
              <a:gd name="connsiteY93" fmla="*/ 897308 h 307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9059918" h="3076486">
                <a:moveTo>
                  <a:pt x="6803828" y="1016949"/>
                </a:moveTo>
                <a:cubicBezTo>
                  <a:pt x="6806677" y="951431"/>
                  <a:pt x="6808834" y="885880"/>
                  <a:pt x="6812374" y="820396"/>
                </a:cubicBezTo>
                <a:cubicBezTo>
                  <a:pt x="6814532" y="780472"/>
                  <a:pt x="6818872" y="740684"/>
                  <a:pt x="6820920" y="700755"/>
                </a:cubicBezTo>
                <a:cubicBezTo>
                  <a:pt x="6828081" y="561101"/>
                  <a:pt x="6813559" y="502268"/>
                  <a:pt x="6855103" y="384560"/>
                </a:cubicBezTo>
                <a:cubicBezTo>
                  <a:pt x="6860631" y="368897"/>
                  <a:pt x="6871215" y="355438"/>
                  <a:pt x="6880740" y="341831"/>
                </a:cubicBezTo>
                <a:cubicBezTo>
                  <a:pt x="6919262" y="286799"/>
                  <a:pt x="6958135" y="256029"/>
                  <a:pt x="7017473" y="213645"/>
                </a:cubicBezTo>
                <a:cubicBezTo>
                  <a:pt x="7068001" y="177553"/>
                  <a:pt x="7123139" y="135397"/>
                  <a:pt x="7179843" y="111095"/>
                </a:cubicBezTo>
                <a:cubicBezTo>
                  <a:pt x="7199783" y="102549"/>
                  <a:pt x="7219082" y="92318"/>
                  <a:pt x="7239663" y="85458"/>
                </a:cubicBezTo>
                <a:cubicBezTo>
                  <a:pt x="7279011" y="72342"/>
                  <a:pt x="7320469" y="65837"/>
                  <a:pt x="7359305" y="51274"/>
                </a:cubicBezTo>
                <a:cubicBezTo>
                  <a:pt x="7382094" y="42728"/>
                  <a:pt x="7403664" y="29638"/>
                  <a:pt x="7427671" y="25637"/>
                </a:cubicBezTo>
                <a:cubicBezTo>
                  <a:pt x="7489742" y="15292"/>
                  <a:pt x="7553009" y="14242"/>
                  <a:pt x="7615678" y="8545"/>
                </a:cubicBezTo>
                <a:lnTo>
                  <a:pt x="7709682" y="0"/>
                </a:lnTo>
                <a:lnTo>
                  <a:pt x="8188247" y="8545"/>
                </a:lnTo>
                <a:cubicBezTo>
                  <a:pt x="8214030" y="9338"/>
                  <a:pt x="8239806" y="12337"/>
                  <a:pt x="8265159" y="17091"/>
                </a:cubicBezTo>
                <a:cubicBezTo>
                  <a:pt x="8285542" y="20913"/>
                  <a:pt x="8304860" y="29153"/>
                  <a:pt x="8324979" y="34183"/>
                </a:cubicBezTo>
                <a:cubicBezTo>
                  <a:pt x="8339070" y="37706"/>
                  <a:pt x="8353529" y="39578"/>
                  <a:pt x="8367708" y="42729"/>
                </a:cubicBezTo>
                <a:cubicBezTo>
                  <a:pt x="8379173" y="45277"/>
                  <a:pt x="8390497" y="48426"/>
                  <a:pt x="8401891" y="51274"/>
                </a:cubicBezTo>
                <a:cubicBezTo>
                  <a:pt x="8430377" y="65517"/>
                  <a:pt x="8460850" y="76337"/>
                  <a:pt x="8487349" y="94003"/>
                </a:cubicBezTo>
                <a:cubicBezTo>
                  <a:pt x="8601750" y="170271"/>
                  <a:pt x="8557032" y="137720"/>
                  <a:pt x="8624082" y="188007"/>
                </a:cubicBezTo>
                <a:cubicBezTo>
                  <a:pt x="8629779" y="196553"/>
                  <a:pt x="8633911" y="206382"/>
                  <a:pt x="8641174" y="213645"/>
                </a:cubicBezTo>
                <a:cubicBezTo>
                  <a:pt x="8664869" y="237340"/>
                  <a:pt x="8682389" y="237011"/>
                  <a:pt x="8700994" y="264919"/>
                </a:cubicBezTo>
                <a:cubicBezTo>
                  <a:pt x="8711594" y="280819"/>
                  <a:pt x="8716373" y="300072"/>
                  <a:pt x="8726632" y="316194"/>
                </a:cubicBezTo>
                <a:cubicBezTo>
                  <a:pt x="8736425" y="331582"/>
                  <a:pt x="8752320" y="342782"/>
                  <a:pt x="8760815" y="358923"/>
                </a:cubicBezTo>
                <a:cubicBezTo>
                  <a:pt x="8781023" y="397318"/>
                  <a:pt x="8790563" y="440892"/>
                  <a:pt x="8812090" y="478564"/>
                </a:cubicBezTo>
                <a:cubicBezTo>
                  <a:pt x="8823484" y="498504"/>
                  <a:pt x="8838297" y="516848"/>
                  <a:pt x="8846273" y="538385"/>
                </a:cubicBezTo>
                <a:cubicBezTo>
                  <a:pt x="8866931" y="594163"/>
                  <a:pt x="8874671" y="654396"/>
                  <a:pt x="8897548" y="709301"/>
                </a:cubicBezTo>
                <a:lnTo>
                  <a:pt x="8940277" y="811850"/>
                </a:lnTo>
                <a:cubicBezTo>
                  <a:pt x="8945974" y="846033"/>
                  <a:pt x="8950006" y="880536"/>
                  <a:pt x="8957368" y="914400"/>
                </a:cubicBezTo>
                <a:cubicBezTo>
                  <a:pt x="8964267" y="946137"/>
                  <a:pt x="8976635" y="976555"/>
                  <a:pt x="8983005" y="1008403"/>
                </a:cubicBezTo>
                <a:cubicBezTo>
                  <a:pt x="8999445" y="1090603"/>
                  <a:pt x="9014655" y="1173138"/>
                  <a:pt x="9025734" y="1256231"/>
                </a:cubicBezTo>
                <a:cubicBezTo>
                  <a:pt x="9031431" y="1298960"/>
                  <a:pt x="9038313" y="1341548"/>
                  <a:pt x="9042826" y="1384418"/>
                </a:cubicBezTo>
                <a:cubicBezTo>
                  <a:pt x="9049711" y="1449822"/>
                  <a:pt x="9059918" y="1580972"/>
                  <a:pt x="9059918" y="1580972"/>
                </a:cubicBezTo>
                <a:cubicBezTo>
                  <a:pt x="9054221" y="1706310"/>
                  <a:pt x="9057073" y="1832331"/>
                  <a:pt x="9042826" y="1956987"/>
                </a:cubicBezTo>
                <a:cubicBezTo>
                  <a:pt x="9020022" y="2156521"/>
                  <a:pt x="9002858" y="2137632"/>
                  <a:pt x="8948822" y="2281727"/>
                </a:cubicBezTo>
                <a:cubicBezTo>
                  <a:pt x="8899257" y="2413900"/>
                  <a:pt x="8914709" y="2426879"/>
                  <a:pt x="8829181" y="2580830"/>
                </a:cubicBezTo>
                <a:cubicBezTo>
                  <a:pt x="8814938" y="2606467"/>
                  <a:pt x="8801322" y="2632463"/>
                  <a:pt x="8786452" y="2657742"/>
                </a:cubicBezTo>
                <a:cubicBezTo>
                  <a:pt x="8772827" y="2680905"/>
                  <a:pt x="8756898" y="2702686"/>
                  <a:pt x="8743723" y="2726108"/>
                </a:cubicBezTo>
                <a:cubicBezTo>
                  <a:pt x="8718871" y="2770288"/>
                  <a:pt x="8704834" y="2818082"/>
                  <a:pt x="8666811" y="2854295"/>
                </a:cubicBezTo>
                <a:cubicBezTo>
                  <a:pt x="8624286" y="2894795"/>
                  <a:pt x="8578940" y="2932815"/>
                  <a:pt x="8530078" y="2965390"/>
                </a:cubicBezTo>
                <a:cubicBezTo>
                  <a:pt x="8458684" y="3012986"/>
                  <a:pt x="8437945" y="3033923"/>
                  <a:pt x="8350617" y="3059394"/>
                </a:cubicBezTo>
                <a:cubicBezTo>
                  <a:pt x="8317348" y="3069097"/>
                  <a:pt x="8282250" y="3070789"/>
                  <a:pt x="8248067" y="3076486"/>
                </a:cubicBezTo>
                <a:lnTo>
                  <a:pt x="7820777" y="3067940"/>
                </a:lnTo>
                <a:cubicBezTo>
                  <a:pt x="7790203" y="3065392"/>
                  <a:pt x="7762540" y="3047911"/>
                  <a:pt x="7735320" y="3033757"/>
                </a:cubicBezTo>
                <a:cubicBezTo>
                  <a:pt x="7691110" y="3010768"/>
                  <a:pt x="7644634" y="2989658"/>
                  <a:pt x="7607133" y="2956845"/>
                </a:cubicBezTo>
                <a:cubicBezTo>
                  <a:pt x="7584344" y="2936905"/>
                  <a:pt x="7560857" y="2917735"/>
                  <a:pt x="7538766" y="2897024"/>
                </a:cubicBezTo>
                <a:cubicBezTo>
                  <a:pt x="7497744" y="2858566"/>
                  <a:pt x="7453957" y="2813622"/>
                  <a:pt x="7419125" y="2768837"/>
                </a:cubicBezTo>
                <a:cubicBezTo>
                  <a:pt x="7395338" y="2738253"/>
                  <a:pt x="7370904" y="2707929"/>
                  <a:pt x="7350759" y="2674833"/>
                </a:cubicBezTo>
                <a:cubicBezTo>
                  <a:pt x="7330888" y="2642187"/>
                  <a:pt x="7317902" y="2605771"/>
                  <a:pt x="7299484" y="2572284"/>
                </a:cubicBezTo>
                <a:cubicBezTo>
                  <a:pt x="7257013" y="2495063"/>
                  <a:pt x="7260390" y="2511209"/>
                  <a:pt x="7205480" y="2444097"/>
                </a:cubicBezTo>
                <a:cubicBezTo>
                  <a:pt x="7196461" y="2433074"/>
                  <a:pt x="7192146" y="2417091"/>
                  <a:pt x="7179843" y="2409914"/>
                </a:cubicBezTo>
                <a:cubicBezTo>
                  <a:pt x="7156500" y="2396297"/>
                  <a:pt x="7128568" y="2392822"/>
                  <a:pt x="7102931" y="2384276"/>
                </a:cubicBezTo>
                <a:cubicBezTo>
                  <a:pt x="6914923" y="2387125"/>
                  <a:pt x="6726756" y="2384565"/>
                  <a:pt x="6538908" y="2392822"/>
                </a:cubicBezTo>
                <a:cubicBezTo>
                  <a:pt x="6467251" y="2395972"/>
                  <a:pt x="6396647" y="2411461"/>
                  <a:pt x="6325263" y="2418459"/>
                </a:cubicBezTo>
                <a:cubicBezTo>
                  <a:pt x="6251335" y="2425707"/>
                  <a:pt x="6177136" y="2429854"/>
                  <a:pt x="6103073" y="2435551"/>
                </a:cubicBezTo>
                <a:lnTo>
                  <a:pt x="5641600" y="2401368"/>
                </a:lnTo>
                <a:cubicBezTo>
                  <a:pt x="5567329" y="2394869"/>
                  <a:pt x="5493594" y="2383150"/>
                  <a:pt x="5419409" y="2375731"/>
                </a:cubicBezTo>
                <a:cubicBezTo>
                  <a:pt x="5212197" y="2355010"/>
                  <a:pt x="5199190" y="2358079"/>
                  <a:pt x="4983574" y="2350093"/>
                </a:cubicBezTo>
                <a:cubicBezTo>
                  <a:pt x="4459491" y="2300182"/>
                  <a:pt x="4964838" y="2343632"/>
                  <a:pt x="3821346" y="2315910"/>
                </a:cubicBezTo>
                <a:cubicBezTo>
                  <a:pt x="3678844" y="2312455"/>
                  <a:pt x="3394056" y="2298818"/>
                  <a:pt x="3394056" y="2298818"/>
                </a:cubicBezTo>
                <a:cubicBezTo>
                  <a:pt x="3331387" y="2293121"/>
                  <a:pt x="3268836" y="2285913"/>
                  <a:pt x="3206048" y="2281727"/>
                </a:cubicBezTo>
                <a:cubicBezTo>
                  <a:pt x="3041528" y="2270759"/>
                  <a:pt x="3003761" y="2276684"/>
                  <a:pt x="2847125" y="2264635"/>
                </a:cubicBezTo>
                <a:cubicBezTo>
                  <a:pt x="2648394" y="2249348"/>
                  <a:pt x="2707206" y="2249530"/>
                  <a:pt x="2513839" y="2221906"/>
                </a:cubicBezTo>
                <a:cubicBezTo>
                  <a:pt x="2387278" y="2203826"/>
                  <a:pt x="2384877" y="2205413"/>
                  <a:pt x="2266011" y="2196269"/>
                </a:cubicBezTo>
                <a:cubicBezTo>
                  <a:pt x="2226131" y="2187723"/>
                  <a:pt x="2186474" y="2178058"/>
                  <a:pt x="2146370" y="2170631"/>
                </a:cubicBezTo>
                <a:cubicBezTo>
                  <a:pt x="2109529" y="2163809"/>
                  <a:pt x="2072015" y="2160888"/>
                  <a:pt x="2035275" y="2153540"/>
                </a:cubicBezTo>
                <a:cubicBezTo>
                  <a:pt x="2000724" y="2146630"/>
                  <a:pt x="1967039" y="2135909"/>
                  <a:pt x="1932725" y="2127902"/>
                </a:cubicBezTo>
                <a:cubicBezTo>
                  <a:pt x="1881574" y="2115967"/>
                  <a:pt x="1829678" y="2107160"/>
                  <a:pt x="1778901" y="2093719"/>
                </a:cubicBezTo>
                <a:cubicBezTo>
                  <a:pt x="1732740" y="2081500"/>
                  <a:pt x="1687979" y="2064464"/>
                  <a:pt x="1642168" y="2050990"/>
                </a:cubicBezTo>
                <a:cubicBezTo>
                  <a:pt x="1591114" y="2035974"/>
                  <a:pt x="1538670" y="2025560"/>
                  <a:pt x="1488344" y="2008261"/>
                </a:cubicBezTo>
                <a:cubicBezTo>
                  <a:pt x="1447312" y="1994156"/>
                  <a:pt x="1409176" y="1972624"/>
                  <a:pt x="1368703" y="1956987"/>
                </a:cubicBezTo>
                <a:cubicBezTo>
                  <a:pt x="1283798" y="1924183"/>
                  <a:pt x="1195991" y="1898838"/>
                  <a:pt x="1112329" y="1862983"/>
                </a:cubicBezTo>
                <a:cubicBezTo>
                  <a:pt x="1010262" y="1819240"/>
                  <a:pt x="956935" y="1793291"/>
                  <a:pt x="847409" y="1760433"/>
                </a:cubicBezTo>
                <a:cubicBezTo>
                  <a:pt x="811007" y="1749512"/>
                  <a:pt x="772458" y="1746543"/>
                  <a:pt x="736314" y="1734796"/>
                </a:cubicBezTo>
                <a:cubicBezTo>
                  <a:pt x="658312" y="1709445"/>
                  <a:pt x="584439" y="1671870"/>
                  <a:pt x="505577" y="1649338"/>
                </a:cubicBezTo>
                <a:cubicBezTo>
                  <a:pt x="316641" y="1595357"/>
                  <a:pt x="425289" y="1628273"/>
                  <a:pt x="180837" y="1546788"/>
                </a:cubicBezTo>
                <a:cubicBezTo>
                  <a:pt x="52792" y="1504106"/>
                  <a:pt x="108844" y="1531702"/>
                  <a:pt x="9921" y="1469876"/>
                </a:cubicBezTo>
                <a:cubicBezTo>
                  <a:pt x="2303" y="1424167"/>
                  <a:pt x="-11583" y="1378220"/>
                  <a:pt x="18467" y="1333144"/>
                </a:cubicBezTo>
                <a:cubicBezTo>
                  <a:pt x="160881" y="1119523"/>
                  <a:pt x="191163" y="1071378"/>
                  <a:pt x="411574" y="1008403"/>
                </a:cubicBezTo>
                <a:cubicBezTo>
                  <a:pt x="466967" y="992576"/>
                  <a:pt x="525067" y="987397"/>
                  <a:pt x="582490" y="982766"/>
                </a:cubicBezTo>
                <a:cubicBezTo>
                  <a:pt x="701879" y="973138"/>
                  <a:pt x="821772" y="971371"/>
                  <a:pt x="941413" y="965674"/>
                </a:cubicBezTo>
                <a:cubicBezTo>
                  <a:pt x="1675162" y="996898"/>
                  <a:pt x="1005717" y="956517"/>
                  <a:pt x="1795992" y="1042587"/>
                </a:cubicBezTo>
                <a:cubicBezTo>
                  <a:pt x="1847543" y="1048201"/>
                  <a:pt x="2462873" y="1098202"/>
                  <a:pt x="2548022" y="1102407"/>
                </a:cubicBezTo>
                <a:cubicBezTo>
                  <a:pt x="2664707" y="1108169"/>
                  <a:pt x="2781607" y="1108104"/>
                  <a:pt x="2898400" y="1110953"/>
                </a:cubicBezTo>
                <a:lnTo>
                  <a:pt x="3744434" y="1068224"/>
                </a:lnTo>
                <a:cubicBezTo>
                  <a:pt x="3838748" y="1059778"/>
                  <a:pt x="3932154" y="1042745"/>
                  <a:pt x="4026445" y="1034041"/>
                </a:cubicBezTo>
                <a:cubicBezTo>
                  <a:pt x="4117391" y="1025646"/>
                  <a:pt x="4208830" y="1023746"/>
                  <a:pt x="4299910" y="1016949"/>
                </a:cubicBezTo>
                <a:cubicBezTo>
                  <a:pt x="4399699" y="1009502"/>
                  <a:pt x="4499094" y="996742"/>
                  <a:pt x="4599013" y="991312"/>
                </a:cubicBezTo>
                <a:cubicBezTo>
                  <a:pt x="5067685" y="965841"/>
                  <a:pt x="5609246" y="969631"/>
                  <a:pt x="6060344" y="965674"/>
                </a:cubicBezTo>
                <a:lnTo>
                  <a:pt x="6205622" y="948583"/>
                </a:lnTo>
                <a:cubicBezTo>
                  <a:pt x="6239742" y="945053"/>
                  <a:pt x="6274025" y="943289"/>
                  <a:pt x="6308172" y="940037"/>
                </a:cubicBezTo>
                <a:cubicBezTo>
                  <a:pt x="6333851" y="937591"/>
                  <a:pt x="6359447" y="934340"/>
                  <a:pt x="6385084" y="931491"/>
                </a:cubicBezTo>
                <a:cubicBezTo>
                  <a:pt x="6407873" y="925794"/>
                  <a:pt x="6430416" y="919007"/>
                  <a:pt x="6453450" y="914400"/>
                </a:cubicBezTo>
                <a:cubicBezTo>
                  <a:pt x="6487800" y="907530"/>
                  <a:pt x="6581652" y="898109"/>
                  <a:pt x="6607275" y="897308"/>
                </a:cubicBezTo>
                <a:cubicBezTo>
                  <a:pt x="6667066" y="895439"/>
                  <a:pt x="6726916" y="897308"/>
                  <a:pt x="6786736" y="897308"/>
                </a:cubicBezTo>
              </a:path>
            </a:pathLst>
          </a:custGeom>
          <a:solidFill>
            <a:srgbClr val="9C7D5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44C681E6-1882-4C83-AB73-77994A7357B4}"/>
              </a:ext>
            </a:extLst>
          </p:cNvPr>
          <p:cNvSpPr/>
          <p:nvPr/>
        </p:nvSpPr>
        <p:spPr>
          <a:xfrm>
            <a:off x="-189497" y="-144374"/>
            <a:ext cx="11690646" cy="2725384"/>
          </a:xfrm>
          <a:custGeom>
            <a:avLst/>
            <a:gdLst>
              <a:gd name="connsiteX0" fmla="*/ 213982 w 6828427"/>
              <a:gd name="connsiteY0" fmla="*/ 478565 h 2170632"/>
              <a:gd name="connsiteX1" fmla="*/ 222528 w 6828427"/>
              <a:gd name="connsiteY1" fmla="*/ 256374 h 2170632"/>
              <a:gd name="connsiteX2" fmla="*/ 282348 w 6828427"/>
              <a:gd name="connsiteY2" fmla="*/ 153825 h 2170632"/>
              <a:gd name="connsiteX3" fmla="*/ 325077 w 6828427"/>
              <a:gd name="connsiteY3" fmla="*/ 102550 h 2170632"/>
              <a:gd name="connsiteX4" fmla="*/ 419081 w 6828427"/>
              <a:gd name="connsiteY4" fmla="*/ 34184 h 2170632"/>
              <a:gd name="connsiteX5" fmla="*/ 453264 w 6828427"/>
              <a:gd name="connsiteY5" fmla="*/ 17092 h 2170632"/>
              <a:gd name="connsiteX6" fmla="*/ 589997 w 6828427"/>
              <a:gd name="connsiteY6" fmla="*/ 0 h 2170632"/>
              <a:gd name="connsiteX7" fmla="*/ 872008 w 6828427"/>
              <a:gd name="connsiteY7" fmla="*/ 8546 h 2170632"/>
              <a:gd name="connsiteX8" fmla="*/ 1025832 w 6828427"/>
              <a:gd name="connsiteY8" fmla="*/ 51275 h 2170632"/>
              <a:gd name="connsiteX9" fmla="*/ 1196748 w 6828427"/>
              <a:gd name="connsiteY9" fmla="*/ 128187 h 2170632"/>
              <a:gd name="connsiteX10" fmla="*/ 1282206 w 6828427"/>
              <a:gd name="connsiteY10" fmla="*/ 162370 h 2170632"/>
              <a:gd name="connsiteX11" fmla="*/ 1376210 w 6828427"/>
              <a:gd name="connsiteY11" fmla="*/ 230737 h 2170632"/>
              <a:gd name="connsiteX12" fmla="*/ 1444576 w 6828427"/>
              <a:gd name="connsiteY12" fmla="*/ 401653 h 2170632"/>
              <a:gd name="connsiteX13" fmla="*/ 1581309 w 6828427"/>
              <a:gd name="connsiteY13" fmla="*/ 444382 h 2170632"/>
              <a:gd name="connsiteX14" fmla="*/ 1726587 w 6828427"/>
              <a:gd name="connsiteY14" fmla="*/ 461473 h 2170632"/>
              <a:gd name="connsiteX15" fmla="*/ 2153877 w 6828427"/>
              <a:gd name="connsiteY15" fmla="*/ 452928 h 2170632"/>
              <a:gd name="connsiteX16" fmla="*/ 3051185 w 6828427"/>
              <a:gd name="connsiteY16" fmla="*/ 444382 h 2170632"/>
              <a:gd name="connsiteX17" fmla="*/ 3247739 w 6828427"/>
              <a:gd name="connsiteY17" fmla="*/ 418744 h 2170632"/>
              <a:gd name="connsiteX18" fmla="*/ 3341743 w 6828427"/>
              <a:gd name="connsiteY18" fmla="*/ 410199 h 2170632"/>
              <a:gd name="connsiteX19" fmla="*/ 4350146 w 6828427"/>
              <a:gd name="connsiteY19" fmla="*/ 427290 h 2170632"/>
              <a:gd name="connsiteX20" fmla="*/ 4478333 w 6828427"/>
              <a:gd name="connsiteY20" fmla="*/ 444382 h 2170632"/>
              <a:gd name="connsiteX21" fmla="*/ 5102176 w 6828427"/>
              <a:gd name="connsiteY21" fmla="*/ 461473 h 2170632"/>
              <a:gd name="connsiteX22" fmla="*/ 5230363 w 6828427"/>
              <a:gd name="connsiteY22" fmla="*/ 478565 h 2170632"/>
              <a:gd name="connsiteX23" fmla="*/ 5341458 w 6828427"/>
              <a:gd name="connsiteY23" fmla="*/ 495656 h 2170632"/>
              <a:gd name="connsiteX24" fmla="*/ 5726019 w 6828427"/>
              <a:gd name="connsiteY24" fmla="*/ 512748 h 2170632"/>
              <a:gd name="connsiteX25" fmla="*/ 6093488 w 6828427"/>
              <a:gd name="connsiteY25" fmla="*/ 529840 h 2170632"/>
              <a:gd name="connsiteX26" fmla="*/ 6691694 w 6828427"/>
              <a:gd name="connsiteY26" fmla="*/ 546931 h 2170632"/>
              <a:gd name="connsiteX27" fmla="*/ 6742969 w 6828427"/>
              <a:gd name="connsiteY27" fmla="*/ 606752 h 2170632"/>
              <a:gd name="connsiteX28" fmla="*/ 6777152 w 6828427"/>
              <a:gd name="connsiteY28" fmla="*/ 658027 h 2170632"/>
              <a:gd name="connsiteX29" fmla="*/ 6819881 w 6828427"/>
              <a:gd name="connsiteY29" fmla="*/ 777668 h 2170632"/>
              <a:gd name="connsiteX30" fmla="*/ 6828427 w 6828427"/>
              <a:gd name="connsiteY30" fmla="*/ 837488 h 2170632"/>
              <a:gd name="connsiteX31" fmla="*/ 6794243 w 6828427"/>
              <a:gd name="connsiteY31" fmla="*/ 1076770 h 2170632"/>
              <a:gd name="connsiteX32" fmla="*/ 6777152 w 6828427"/>
              <a:gd name="connsiteY32" fmla="*/ 1145137 h 2170632"/>
              <a:gd name="connsiteX33" fmla="*/ 6683148 w 6828427"/>
              <a:gd name="connsiteY33" fmla="*/ 1324599 h 2170632"/>
              <a:gd name="connsiteX34" fmla="*/ 6580599 w 6828427"/>
              <a:gd name="connsiteY34" fmla="*/ 1486969 h 2170632"/>
              <a:gd name="connsiteX35" fmla="*/ 6503686 w 6828427"/>
              <a:gd name="connsiteY35" fmla="*/ 1538243 h 2170632"/>
              <a:gd name="connsiteX36" fmla="*/ 6110580 w 6828427"/>
              <a:gd name="connsiteY36" fmla="*/ 1666430 h 2170632"/>
              <a:gd name="connsiteX37" fmla="*/ 5939664 w 6828427"/>
              <a:gd name="connsiteY37" fmla="*/ 1709159 h 2170632"/>
              <a:gd name="connsiteX38" fmla="*/ 5802931 w 6828427"/>
              <a:gd name="connsiteY38" fmla="*/ 1734797 h 2170632"/>
              <a:gd name="connsiteX39" fmla="*/ 5452554 w 6828427"/>
              <a:gd name="connsiteY39" fmla="*/ 1828800 h 2170632"/>
              <a:gd name="connsiteX40" fmla="*/ 5067993 w 6828427"/>
              <a:gd name="connsiteY40" fmla="*/ 1871529 h 2170632"/>
              <a:gd name="connsiteX41" fmla="*/ 4452696 w 6828427"/>
              <a:gd name="connsiteY41" fmla="*/ 1862984 h 2170632"/>
              <a:gd name="connsiteX42" fmla="*/ 4008314 w 6828427"/>
              <a:gd name="connsiteY42" fmla="*/ 1811709 h 2170632"/>
              <a:gd name="connsiteX43" fmla="*/ 3794670 w 6828427"/>
              <a:gd name="connsiteY43" fmla="*/ 1794617 h 2170632"/>
              <a:gd name="connsiteX44" fmla="*/ 3581025 w 6828427"/>
              <a:gd name="connsiteY44" fmla="*/ 1768980 h 2170632"/>
              <a:gd name="connsiteX45" fmla="*/ 3256285 w 6828427"/>
              <a:gd name="connsiteY45" fmla="*/ 1743342 h 2170632"/>
              <a:gd name="connsiteX46" fmla="*/ 2863178 w 6828427"/>
              <a:gd name="connsiteY46" fmla="*/ 1692068 h 2170632"/>
              <a:gd name="connsiteX47" fmla="*/ 2529892 w 6828427"/>
              <a:gd name="connsiteY47" fmla="*/ 1649339 h 2170632"/>
              <a:gd name="connsiteX48" fmla="*/ 2307701 w 6828427"/>
              <a:gd name="connsiteY48" fmla="*/ 1615156 h 2170632"/>
              <a:gd name="connsiteX49" fmla="*/ 2188060 w 6828427"/>
              <a:gd name="connsiteY49" fmla="*/ 1598064 h 2170632"/>
              <a:gd name="connsiteX50" fmla="*/ 1846228 w 6828427"/>
              <a:gd name="connsiteY50" fmla="*/ 1580972 h 2170632"/>
              <a:gd name="connsiteX51" fmla="*/ 1658221 w 6828427"/>
              <a:gd name="connsiteY51" fmla="*/ 1598064 h 2170632"/>
              <a:gd name="connsiteX52" fmla="*/ 1512943 w 6828427"/>
              <a:gd name="connsiteY52" fmla="*/ 1700613 h 2170632"/>
              <a:gd name="connsiteX53" fmla="*/ 1478759 w 6828427"/>
              <a:gd name="connsiteY53" fmla="*/ 1760434 h 2170632"/>
              <a:gd name="connsiteX54" fmla="*/ 1324935 w 6828427"/>
              <a:gd name="connsiteY54" fmla="*/ 1931350 h 2170632"/>
              <a:gd name="connsiteX55" fmla="*/ 1248023 w 6828427"/>
              <a:gd name="connsiteY55" fmla="*/ 1982625 h 2170632"/>
              <a:gd name="connsiteX56" fmla="*/ 1188202 w 6828427"/>
              <a:gd name="connsiteY56" fmla="*/ 2033899 h 2170632"/>
              <a:gd name="connsiteX57" fmla="*/ 1136928 w 6828427"/>
              <a:gd name="connsiteY57" fmla="*/ 2059537 h 2170632"/>
              <a:gd name="connsiteX58" fmla="*/ 1077107 w 6828427"/>
              <a:gd name="connsiteY58" fmla="*/ 2102266 h 2170632"/>
              <a:gd name="connsiteX59" fmla="*/ 966012 w 6828427"/>
              <a:gd name="connsiteY59" fmla="*/ 2170632 h 2170632"/>
              <a:gd name="connsiteX60" fmla="*/ 666909 w 6828427"/>
              <a:gd name="connsiteY60" fmla="*/ 2153541 h 2170632"/>
              <a:gd name="connsiteX61" fmla="*/ 632726 w 6828427"/>
              <a:gd name="connsiteY61" fmla="*/ 2136449 h 2170632"/>
              <a:gd name="connsiteX62" fmla="*/ 547268 w 6828427"/>
              <a:gd name="connsiteY62" fmla="*/ 2059537 h 2170632"/>
              <a:gd name="connsiteX63" fmla="*/ 461810 w 6828427"/>
              <a:gd name="connsiteY63" fmla="*/ 1991170 h 2170632"/>
              <a:gd name="connsiteX64" fmla="*/ 376352 w 6828427"/>
              <a:gd name="connsiteY64" fmla="*/ 1948442 h 2170632"/>
              <a:gd name="connsiteX65" fmla="*/ 213982 w 6828427"/>
              <a:gd name="connsiteY65" fmla="*/ 1828800 h 2170632"/>
              <a:gd name="connsiteX66" fmla="*/ 171253 w 6828427"/>
              <a:gd name="connsiteY66" fmla="*/ 1803163 h 2170632"/>
              <a:gd name="connsiteX67" fmla="*/ 162707 w 6828427"/>
              <a:gd name="connsiteY67" fmla="*/ 1768980 h 2170632"/>
              <a:gd name="connsiteX68" fmla="*/ 94341 w 6828427"/>
              <a:gd name="connsiteY68" fmla="*/ 1640793 h 2170632"/>
              <a:gd name="connsiteX69" fmla="*/ 34520 w 6828427"/>
              <a:gd name="connsiteY69" fmla="*/ 1495514 h 2170632"/>
              <a:gd name="connsiteX70" fmla="*/ 17428 w 6828427"/>
              <a:gd name="connsiteY70" fmla="*/ 1418602 h 2170632"/>
              <a:gd name="connsiteX71" fmla="*/ 337 w 6828427"/>
              <a:gd name="connsiteY71" fmla="*/ 1358782 h 2170632"/>
              <a:gd name="connsiteX72" fmla="*/ 8883 w 6828427"/>
              <a:gd name="connsiteY72" fmla="*/ 1230595 h 2170632"/>
              <a:gd name="connsiteX73" fmla="*/ 25974 w 6828427"/>
              <a:gd name="connsiteY73" fmla="*/ 1051133 h 2170632"/>
              <a:gd name="connsiteX74" fmla="*/ 43066 w 6828427"/>
              <a:gd name="connsiteY74" fmla="*/ 999858 h 2170632"/>
              <a:gd name="connsiteX75" fmla="*/ 51612 w 6828427"/>
              <a:gd name="connsiteY75" fmla="*/ 948584 h 2170632"/>
              <a:gd name="connsiteX76" fmla="*/ 77249 w 6828427"/>
              <a:gd name="connsiteY76" fmla="*/ 897309 h 2170632"/>
              <a:gd name="connsiteX77" fmla="*/ 94341 w 6828427"/>
              <a:gd name="connsiteY77" fmla="*/ 837488 h 2170632"/>
              <a:gd name="connsiteX78" fmla="*/ 119978 w 6828427"/>
              <a:gd name="connsiteY78" fmla="*/ 777668 h 2170632"/>
              <a:gd name="connsiteX79" fmla="*/ 154161 w 6828427"/>
              <a:gd name="connsiteY79" fmla="*/ 640935 h 2170632"/>
              <a:gd name="connsiteX80" fmla="*/ 179799 w 6828427"/>
              <a:gd name="connsiteY80" fmla="*/ 564023 h 2170632"/>
              <a:gd name="connsiteX81" fmla="*/ 196890 w 6828427"/>
              <a:gd name="connsiteY81" fmla="*/ 487111 h 2170632"/>
              <a:gd name="connsiteX82" fmla="*/ 205436 w 6828427"/>
              <a:gd name="connsiteY82" fmla="*/ 435836 h 2170632"/>
              <a:gd name="connsiteX83" fmla="*/ 213982 w 6828427"/>
              <a:gd name="connsiteY83" fmla="*/ 410199 h 217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828427" h="2170632">
                <a:moveTo>
                  <a:pt x="213982" y="478565"/>
                </a:moveTo>
                <a:cubicBezTo>
                  <a:pt x="216831" y="404501"/>
                  <a:pt x="213335" y="329920"/>
                  <a:pt x="222528" y="256374"/>
                </a:cubicBezTo>
                <a:cubicBezTo>
                  <a:pt x="224969" y="236845"/>
                  <a:pt x="272374" y="167123"/>
                  <a:pt x="282348" y="153825"/>
                </a:cubicBezTo>
                <a:cubicBezTo>
                  <a:pt x="295697" y="136026"/>
                  <a:pt x="309345" y="118282"/>
                  <a:pt x="325077" y="102550"/>
                </a:cubicBezTo>
                <a:cubicBezTo>
                  <a:pt x="344628" y="82999"/>
                  <a:pt x="396797" y="47554"/>
                  <a:pt x="419081" y="34184"/>
                </a:cubicBezTo>
                <a:cubicBezTo>
                  <a:pt x="430005" y="27630"/>
                  <a:pt x="441062" y="20753"/>
                  <a:pt x="453264" y="17092"/>
                </a:cubicBezTo>
                <a:cubicBezTo>
                  <a:pt x="479768" y="9141"/>
                  <a:pt x="574879" y="1512"/>
                  <a:pt x="589997" y="0"/>
                </a:cubicBezTo>
                <a:cubicBezTo>
                  <a:pt x="684001" y="2849"/>
                  <a:pt x="778212" y="1683"/>
                  <a:pt x="872008" y="8546"/>
                </a:cubicBezTo>
                <a:cubicBezTo>
                  <a:pt x="890534" y="9902"/>
                  <a:pt x="1017505" y="47944"/>
                  <a:pt x="1025832" y="51275"/>
                </a:cubicBezTo>
                <a:cubicBezTo>
                  <a:pt x="1083838" y="74477"/>
                  <a:pt x="1138742" y="104985"/>
                  <a:pt x="1196748" y="128187"/>
                </a:cubicBezTo>
                <a:cubicBezTo>
                  <a:pt x="1225234" y="139581"/>
                  <a:pt x="1254765" y="148649"/>
                  <a:pt x="1282206" y="162370"/>
                </a:cubicBezTo>
                <a:cubicBezTo>
                  <a:pt x="1311737" y="177136"/>
                  <a:pt x="1350224" y="209948"/>
                  <a:pt x="1376210" y="230737"/>
                </a:cubicBezTo>
                <a:cubicBezTo>
                  <a:pt x="1388797" y="268499"/>
                  <a:pt x="1430094" y="397127"/>
                  <a:pt x="1444576" y="401653"/>
                </a:cubicBezTo>
                <a:cubicBezTo>
                  <a:pt x="1490154" y="415896"/>
                  <a:pt x="1533850" y="439109"/>
                  <a:pt x="1581309" y="444382"/>
                </a:cubicBezTo>
                <a:cubicBezTo>
                  <a:pt x="1681047" y="455464"/>
                  <a:pt x="1632625" y="449729"/>
                  <a:pt x="1726587" y="461473"/>
                </a:cubicBezTo>
                <a:lnTo>
                  <a:pt x="2153877" y="452928"/>
                </a:lnTo>
                <a:lnTo>
                  <a:pt x="3051185" y="444382"/>
                </a:lnTo>
                <a:cubicBezTo>
                  <a:pt x="3134887" y="442939"/>
                  <a:pt x="3163513" y="429730"/>
                  <a:pt x="3247739" y="418744"/>
                </a:cubicBezTo>
                <a:cubicBezTo>
                  <a:pt x="3278939" y="414675"/>
                  <a:pt x="3310408" y="413047"/>
                  <a:pt x="3341743" y="410199"/>
                </a:cubicBezTo>
                <a:lnTo>
                  <a:pt x="4350146" y="427290"/>
                </a:lnTo>
                <a:cubicBezTo>
                  <a:pt x="4393234" y="428586"/>
                  <a:pt x="4435270" y="442425"/>
                  <a:pt x="4478333" y="444382"/>
                </a:cubicBezTo>
                <a:cubicBezTo>
                  <a:pt x="4686144" y="453828"/>
                  <a:pt x="4894228" y="455776"/>
                  <a:pt x="5102176" y="461473"/>
                </a:cubicBezTo>
                <a:lnTo>
                  <a:pt x="5230363" y="478565"/>
                </a:lnTo>
                <a:cubicBezTo>
                  <a:pt x="5267454" y="483864"/>
                  <a:pt x="5304204" y="491665"/>
                  <a:pt x="5341458" y="495656"/>
                </a:cubicBezTo>
                <a:cubicBezTo>
                  <a:pt x="5441137" y="506336"/>
                  <a:pt x="5654115" y="509872"/>
                  <a:pt x="5726019" y="512748"/>
                </a:cubicBezTo>
                <a:cubicBezTo>
                  <a:pt x="5948143" y="521633"/>
                  <a:pt x="5856374" y="522191"/>
                  <a:pt x="6093488" y="529840"/>
                </a:cubicBezTo>
                <a:lnTo>
                  <a:pt x="6691694" y="546931"/>
                </a:lnTo>
                <a:cubicBezTo>
                  <a:pt x="6745606" y="587366"/>
                  <a:pt x="6710977" y="553432"/>
                  <a:pt x="6742969" y="606752"/>
                </a:cubicBezTo>
                <a:cubicBezTo>
                  <a:pt x="6753538" y="624366"/>
                  <a:pt x="6767413" y="639941"/>
                  <a:pt x="6777152" y="658027"/>
                </a:cubicBezTo>
                <a:cubicBezTo>
                  <a:pt x="6795215" y="691572"/>
                  <a:pt x="6811879" y="740327"/>
                  <a:pt x="6819881" y="777668"/>
                </a:cubicBezTo>
                <a:cubicBezTo>
                  <a:pt x="6824102" y="797363"/>
                  <a:pt x="6825578" y="817548"/>
                  <a:pt x="6828427" y="837488"/>
                </a:cubicBezTo>
                <a:cubicBezTo>
                  <a:pt x="6805761" y="1075480"/>
                  <a:pt x="6829089" y="946096"/>
                  <a:pt x="6794243" y="1076770"/>
                </a:cubicBezTo>
                <a:cubicBezTo>
                  <a:pt x="6788190" y="1099467"/>
                  <a:pt x="6786761" y="1123702"/>
                  <a:pt x="6777152" y="1145137"/>
                </a:cubicBezTo>
                <a:cubicBezTo>
                  <a:pt x="6749528" y="1206759"/>
                  <a:pt x="6711093" y="1263122"/>
                  <a:pt x="6683148" y="1324599"/>
                </a:cubicBezTo>
                <a:cubicBezTo>
                  <a:pt x="6646844" y="1404466"/>
                  <a:pt x="6646408" y="1429387"/>
                  <a:pt x="6580599" y="1486969"/>
                </a:cubicBezTo>
                <a:cubicBezTo>
                  <a:pt x="6557410" y="1507259"/>
                  <a:pt x="6530439" y="1522956"/>
                  <a:pt x="6503686" y="1538243"/>
                </a:cubicBezTo>
                <a:cubicBezTo>
                  <a:pt x="6357670" y="1621680"/>
                  <a:pt x="6317117" y="1612883"/>
                  <a:pt x="6110580" y="1666430"/>
                </a:cubicBezTo>
                <a:cubicBezTo>
                  <a:pt x="6053734" y="1681168"/>
                  <a:pt x="5997384" y="1698336"/>
                  <a:pt x="5939664" y="1709159"/>
                </a:cubicBezTo>
                <a:cubicBezTo>
                  <a:pt x="5894086" y="1717705"/>
                  <a:pt x="5847989" y="1723837"/>
                  <a:pt x="5802931" y="1734797"/>
                </a:cubicBezTo>
                <a:cubicBezTo>
                  <a:pt x="5638202" y="1774866"/>
                  <a:pt x="5616621" y="1796787"/>
                  <a:pt x="5452554" y="1828800"/>
                </a:cubicBezTo>
                <a:cubicBezTo>
                  <a:pt x="5320826" y="1854503"/>
                  <a:pt x="5202017" y="1860361"/>
                  <a:pt x="5067993" y="1871529"/>
                </a:cubicBezTo>
                <a:lnTo>
                  <a:pt x="4452696" y="1862984"/>
                </a:lnTo>
                <a:cubicBezTo>
                  <a:pt x="4125802" y="1853177"/>
                  <a:pt x="4308307" y="1848443"/>
                  <a:pt x="4008314" y="1811709"/>
                </a:cubicBezTo>
                <a:cubicBezTo>
                  <a:pt x="3937401" y="1803026"/>
                  <a:pt x="3865758" y="1801726"/>
                  <a:pt x="3794670" y="1794617"/>
                </a:cubicBezTo>
                <a:cubicBezTo>
                  <a:pt x="3723300" y="1787480"/>
                  <a:pt x="3652456" y="1775474"/>
                  <a:pt x="3581025" y="1768980"/>
                </a:cubicBezTo>
                <a:cubicBezTo>
                  <a:pt x="3225690" y="1736677"/>
                  <a:pt x="3611746" y="1787091"/>
                  <a:pt x="3256285" y="1743342"/>
                </a:cubicBezTo>
                <a:lnTo>
                  <a:pt x="2863178" y="1692068"/>
                </a:lnTo>
                <a:lnTo>
                  <a:pt x="2529892" y="1649339"/>
                </a:lnTo>
                <a:lnTo>
                  <a:pt x="2307701" y="1615156"/>
                </a:lnTo>
                <a:cubicBezTo>
                  <a:pt x="2267861" y="1609180"/>
                  <a:pt x="2228206" y="1601410"/>
                  <a:pt x="2188060" y="1598064"/>
                </a:cubicBezTo>
                <a:cubicBezTo>
                  <a:pt x="2005975" y="1582890"/>
                  <a:pt x="2119791" y="1590742"/>
                  <a:pt x="1846228" y="1580972"/>
                </a:cubicBezTo>
                <a:cubicBezTo>
                  <a:pt x="1783559" y="1586669"/>
                  <a:pt x="1719603" y="1584203"/>
                  <a:pt x="1658221" y="1598064"/>
                </a:cubicBezTo>
                <a:cubicBezTo>
                  <a:pt x="1618226" y="1607095"/>
                  <a:pt x="1537935" y="1671456"/>
                  <a:pt x="1512943" y="1700613"/>
                </a:cubicBezTo>
                <a:cubicBezTo>
                  <a:pt x="1497997" y="1718050"/>
                  <a:pt x="1491178" y="1741115"/>
                  <a:pt x="1478759" y="1760434"/>
                </a:cubicBezTo>
                <a:cubicBezTo>
                  <a:pt x="1440927" y="1819283"/>
                  <a:pt x="1377836" y="1896082"/>
                  <a:pt x="1324935" y="1931350"/>
                </a:cubicBezTo>
                <a:cubicBezTo>
                  <a:pt x="1299298" y="1948442"/>
                  <a:pt x="1272673" y="1964138"/>
                  <a:pt x="1248023" y="1982625"/>
                </a:cubicBezTo>
                <a:cubicBezTo>
                  <a:pt x="1227013" y="1998383"/>
                  <a:pt x="1209795" y="2018950"/>
                  <a:pt x="1188202" y="2033899"/>
                </a:cubicBezTo>
                <a:cubicBezTo>
                  <a:pt x="1172491" y="2044776"/>
                  <a:pt x="1153202" y="2049522"/>
                  <a:pt x="1136928" y="2059537"/>
                </a:cubicBezTo>
                <a:cubicBezTo>
                  <a:pt x="1116058" y="2072380"/>
                  <a:pt x="1097653" y="2088911"/>
                  <a:pt x="1077107" y="2102266"/>
                </a:cubicBezTo>
                <a:cubicBezTo>
                  <a:pt x="1040650" y="2125963"/>
                  <a:pt x="966012" y="2170632"/>
                  <a:pt x="966012" y="2170632"/>
                </a:cubicBezTo>
                <a:cubicBezTo>
                  <a:pt x="866311" y="2164935"/>
                  <a:pt x="766251" y="2163730"/>
                  <a:pt x="666909" y="2153541"/>
                </a:cubicBezTo>
                <a:cubicBezTo>
                  <a:pt x="654236" y="2152241"/>
                  <a:pt x="643650" y="2143003"/>
                  <a:pt x="632726" y="2136449"/>
                </a:cubicBezTo>
                <a:cubicBezTo>
                  <a:pt x="527959" y="2073589"/>
                  <a:pt x="628305" y="2134787"/>
                  <a:pt x="547268" y="2059537"/>
                </a:cubicBezTo>
                <a:cubicBezTo>
                  <a:pt x="520536" y="2034714"/>
                  <a:pt x="492396" y="2011051"/>
                  <a:pt x="461810" y="1991170"/>
                </a:cubicBezTo>
                <a:cubicBezTo>
                  <a:pt x="435107" y="1973813"/>
                  <a:pt x="403359" y="1965321"/>
                  <a:pt x="376352" y="1948442"/>
                </a:cubicBezTo>
                <a:cubicBezTo>
                  <a:pt x="111775" y="1783082"/>
                  <a:pt x="343398" y="1919392"/>
                  <a:pt x="213982" y="1828800"/>
                </a:cubicBezTo>
                <a:cubicBezTo>
                  <a:pt x="200375" y="1819275"/>
                  <a:pt x="185496" y="1811709"/>
                  <a:pt x="171253" y="1803163"/>
                </a:cubicBezTo>
                <a:cubicBezTo>
                  <a:pt x="168404" y="1791769"/>
                  <a:pt x="167567" y="1779672"/>
                  <a:pt x="162707" y="1768980"/>
                </a:cubicBezTo>
                <a:cubicBezTo>
                  <a:pt x="98828" y="1628445"/>
                  <a:pt x="157716" y="1794702"/>
                  <a:pt x="94341" y="1640793"/>
                </a:cubicBezTo>
                <a:cubicBezTo>
                  <a:pt x="15717" y="1449851"/>
                  <a:pt x="123148" y="1672773"/>
                  <a:pt x="34520" y="1495514"/>
                </a:cubicBezTo>
                <a:cubicBezTo>
                  <a:pt x="28823" y="1469877"/>
                  <a:pt x="23798" y="1444081"/>
                  <a:pt x="17428" y="1418602"/>
                </a:cubicBezTo>
                <a:cubicBezTo>
                  <a:pt x="12398" y="1398483"/>
                  <a:pt x="1279" y="1379498"/>
                  <a:pt x="337" y="1358782"/>
                </a:cubicBezTo>
                <a:cubicBezTo>
                  <a:pt x="-1607" y="1316002"/>
                  <a:pt x="5327" y="1273271"/>
                  <a:pt x="8883" y="1230595"/>
                </a:cubicBezTo>
                <a:cubicBezTo>
                  <a:pt x="13873" y="1170711"/>
                  <a:pt x="6971" y="1108141"/>
                  <a:pt x="25974" y="1051133"/>
                </a:cubicBezTo>
                <a:cubicBezTo>
                  <a:pt x="31671" y="1034041"/>
                  <a:pt x="38696" y="1017336"/>
                  <a:pt x="43066" y="999858"/>
                </a:cubicBezTo>
                <a:cubicBezTo>
                  <a:pt x="47269" y="983048"/>
                  <a:pt x="46133" y="965022"/>
                  <a:pt x="51612" y="948584"/>
                </a:cubicBezTo>
                <a:cubicBezTo>
                  <a:pt x="57655" y="930456"/>
                  <a:pt x="70389" y="915144"/>
                  <a:pt x="77249" y="897309"/>
                </a:cubicBezTo>
                <a:cubicBezTo>
                  <a:pt x="84694" y="877953"/>
                  <a:pt x="87366" y="857018"/>
                  <a:pt x="94341" y="837488"/>
                </a:cubicBezTo>
                <a:cubicBezTo>
                  <a:pt x="101638" y="817058"/>
                  <a:pt x="112190" y="797916"/>
                  <a:pt x="119978" y="777668"/>
                </a:cubicBezTo>
                <a:cubicBezTo>
                  <a:pt x="183949" y="611344"/>
                  <a:pt x="72760" y="885132"/>
                  <a:pt x="154161" y="640935"/>
                </a:cubicBezTo>
                <a:cubicBezTo>
                  <a:pt x="162707" y="615298"/>
                  <a:pt x="173937" y="590404"/>
                  <a:pt x="179799" y="564023"/>
                </a:cubicBezTo>
                <a:cubicBezTo>
                  <a:pt x="185496" y="538386"/>
                  <a:pt x="191740" y="512864"/>
                  <a:pt x="196890" y="487111"/>
                </a:cubicBezTo>
                <a:cubicBezTo>
                  <a:pt x="200288" y="470120"/>
                  <a:pt x="199956" y="452274"/>
                  <a:pt x="205436" y="435836"/>
                </a:cubicBezTo>
                <a:cubicBezTo>
                  <a:pt x="214772" y="407829"/>
                  <a:pt x="235388" y="410199"/>
                  <a:pt x="213982" y="410199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F78BF-464D-425B-93F1-3BC4DD3C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497" y="6528732"/>
            <a:ext cx="8534400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B30DB1-7C31-4735-994B-D1D4B4F01303}"/>
              </a:ext>
            </a:extLst>
          </p:cNvPr>
          <p:cNvSpPr txBox="1"/>
          <p:nvPr/>
        </p:nvSpPr>
        <p:spPr>
          <a:xfrm>
            <a:off x="3003963" y="207396"/>
            <a:ext cx="83423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Мягкие диванчики из </a:t>
            </a:r>
            <a:r>
              <a:rPr lang="ru-RU" sz="2800" dirty="0" err="1"/>
              <a:t>экокожи</a:t>
            </a:r>
            <a:r>
              <a:rPr lang="ru-RU" sz="2800" dirty="0"/>
              <a:t> сделают </a:t>
            </a:r>
          </a:p>
          <a:p>
            <a:r>
              <a:rPr lang="ru-RU" sz="2800" dirty="0"/>
              <a:t>ожидание и переобувание более приятным </a:t>
            </a:r>
          </a:p>
          <a:p>
            <a:r>
              <a:rPr lang="ru-RU" sz="2800" dirty="0"/>
              <a:t>процессом, они добавят удобства и уюта.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8698A61D-D1A2-4D8D-B242-D1EEB3135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0" b="12275"/>
          <a:stretch/>
        </p:blipFill>
        <p:spPr>
          <a:xfrm>
            <a:off x="223429" y="100051"/>
            <a:ext cx="2657066" cy="2217379"/>
          </a:xfr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9D4E96-4914-4EEC-927B-EFFAF58197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3" b="4801"/>
          <a:stretch/>
        </p:blipFill>
        <p:spPr>
          <a:xfrm>
            <a:off x="9819288" y="1667368"/>
            <a:ext cx="2220562" cy="30185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1E8C9F3-67FC-41F6-847C-AE1268D2B4B0}"/>
              </a:ext>
            </a:extLst>
          </p:cNvPr>
          <p:cNvSpPr txBox="1"/>
          <p:nvPr/>
        </p:nvSpPr>
        <p:spPr>
          <a:xfrm>
            <a:off x="84431" y="2445242"/>
            <a:ext cx="97145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/>
              <a:t>Обувницы</a:t>
            </a:r>
            <a:r>
              <a:rPr lang="ru-RU" sz="2800" dirty="0"/>
              <a:t> позволят аккуратно складывать обувь, тем</a:t>
            </a:r>
          </a:p>
          <a:p>
            <a:r>
              <a:rPr lang="ru-RU" sz="2800" dirty="0"/>
              <a:t> самым предотвращая ее поломку и загрязнение.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81C7B33-BC3F-4076-8F87-DDB4BD5E41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17694" r="2358" b="19502"/>
          <a:stretch/>
        </p:blipFill>
        <p:spPr>
          <a:xfrm>
            <a:off x="223429" y="4110580"/>
            <a:ext cx="3573169" cy="25400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A6032DD-00D4-4D1D-A519-DD1906294910}"/>
              </a:ext>
            </a:extLst>
          </p:cNvPr>
          <p:cNvSpPr txBox="1"/>
          <p:nvPr/>
        </p:nvSpPr>
        <p:spPr>
          <a:xfrm>
            <a:off x="3893848" y="4411096"/>
            <a:ext cx="77380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2 больших впитывающих коврика</a:t>
            </a:r>
          </a:p>
          <a:p>
            <a:r>
              <a:rPr lang="ru-RU" sz="2400" dirty="0"/>
              <a:t>Будут собирать первичный и вторичный мусор с </a:t>
            </a:r>
          </a:p>
          <a:p>
            <a:r>
              <a:rPr lang="ru-RU" sz="2400" dirty="0"/>
              <a:t>обуви, чтобы на полочках </a:t>
            </a:r>
            <a:r>
              <a:rPr lang="ru-RU" sz="2400" dirty="0" err="1"/>
              <a:t>обувниц</a:t>
            </a:r>
            <a:r>
              <a:rPr lang="ru-RU" sz="2400" dirty="0"/>
              <a:t> меньше </a:t>
            </a:r>
          </a:p>
          <a:p>
            <a:r>
              <a:rPr lang="ru-RU" sz="2400" dirty="0"/>
              <a:t>скапливалась уличная грязь.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966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9416B-886D-42FB-9988-5F5B79B2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95" y="416860"/>
            <a:ext cx="8534400" cy="1507067"/>
          </a:xfrm>
        </p:spPr>
        <p:txBody>
          <a:bodyPr/>
          <a:lstStyle/>
          <a:p>
            <a:r>
              <a:rPr lang="ru-RU" dirty="0" err="1"/>
              <a:t>СМЕта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DD4278-1F99-4349-829F-1B65D7340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82" y="1318807"/>
            <a:ext cx="8534400" cy="5122333"/>
          </a:xfrm>
        </p:spPr>
        <p:txBody>
          <a:bodyPr>
            <a:noAutofit/>
          </a:bodyPr>
          <a:lstStyle/>
          <a:p>
            <a:r>
              <a:rPr lang="ru-RU" sz="2400" dirty="0" err="1"/>
              <a:t>Обувницы</a:t>
            </a:r>
            <a:r>
              <a:rPr lang="ru-RU" sz="2400" dirty="0"/>
              <a:t>:   1200*4 </a:t>
            </a:r>
            <a:r>
              <a:rPr lang="en-US" sz="2400" dirty="0"/>
              <a:t>~</a:t>
            </a:r>
            <a:r>
              <a:rPr lang="ru-RU" sz="2400" dirty="0"/>
              <a:t> </a:t>
            </a:r>
            <a:r>
              <a:rPr lang="en-US" sz="2400" dirty="0"/>
              <a:t> </a:t>
            </a:r>
            <a:r>
              <a:rPr lang="ru-RU" sz="2400" dirty="0">
                <a:solidFill>
                  <a:schemeClr val="tx1"/>
                </a:solidFill>
              </a:rPr>
              <a:t>5000 руб.</a:t>
            </a:r>
          </a:p>
          <a:p>
            <a:r>
              <a:rPr lang="ru-RU" sz="2400" dirty="0"/>
              <a:t>Диваны :   13400*5 </a:t>
            </a:r>
            <a:r>
              <a:rPr lang="en-US" sz="2400" dirty="0"/>
              <a:t>~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1"/>
                </a:solidFill>
              </a:rPr>
              <a:t>70000 руб</a:t>
            </a:r>
            <a:r>
              <a:rPr lang="ru-RU" sz="2400" dirty="0"/>
              <a:t>.</a:t>
            </a:r>
          </a:p>
          <a:p>
            <a:r>
              <a:rPr lang="ru-RU" sz="2400" dirty="0"/>
              <a:t>Коврики:  2</a:t>
            </a:r>
            <a:r>
              <a:rPr lang="en-US" sz="2400" dirty="0"/>
              <a:t>3</a:t>
            </a:r>
            <a:r>
              <a:rPr lang="ru-RU" sz="2400" dirty="0"/>
              <a:t>00*2 </a:t>
            </a:r>
            <a:r>
              <a:rPr lang="en-US" sz="2400" dirty="0"/>
              <a:t>~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1"/>
                </a:solidFill>
              </a:rPr>
              <a:t>5000 руб.</a:t>
            </a:r>
          </a:p>
          <a:p>
            <a:r>
              <a:rPr lang="ru-RU" sz="2400" dirty="0"/>
              <a:t>Услуги грузчиков и сборщиков: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ru-RU" sz="2400" dirty="0"/>
              <a:t>7000+4000</a:t>
            </a:r>
            <a:r>
              <a:rPr lang="en-US" sz="2400" dirty="0"/>
              <a:t> ~ </a:t>
            </a:r>
            <a:r>
              <a:rPr lang="en-US" sz="2400" dirty="0">
                <a:solidFill>
                  <a:schemeClr val="tx1"/>
                </a:solidFill>
              </a:rPr>
              <a:t>11000 </a:t>
            </a:r>
            <a:r>
              <a:rPr lang="ru-RU" sz="2400" dirty="0" err="1">
                <a:solidFill>
                  <a:schemeClr val="tx1"/>
                </a:solidFill>
              </a:rPr>
              <a:t>руб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/>
              <a:t> Итого: </a:t>
            </a:r>
            <a:r>
              <a:rPr lang="en-US" sz="4000" dirty="0">
                <a:solidFill>
                  <a:schemeClr val="tx1"/>
                </a:solidFill>
              </a:rPr>
              <a:t>91000</a:t>
            </a:r>
            <a:r>
              <a:rPr lang="ru-RU" sz="4000" dirty="0">
                <a:solidFill>
                  <a:schemeClr val="tx1"/>
                </a:solidFill>
              </a:rPr>
              <a:t> руб.</a:t>
            </a:r>
          </a:p>
        </p:txBody>
      </p:sp>
      <p:pic>
        <p:nvPicPr>
          <p:cNvPr id="9" name="Рисунок 8" descr="Волна со сплошной заливкой">
            <a:extLst>
              <a:ext uri="{FF2B5EF4-FFF2-40B4-BE49-F238E27FC236}">
                <a16:creationId xmlns:a16="http://schemas.microsoft.com/office/drawing/2014/main" id="{23C37DDF-44D1-40F5-9040-3B912211D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3261" y="1824023"/>
            <a:ext cx="4717022" cy="471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6392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195</TotalTime>
  <Words>146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Сектор</vt:lpstr>
      <vt:lpstr>Переобуваемся и на борт!</vt:lpstr>
      <vt:lpstr>участники</vt:lpstr>
      <vt:lpstr>Фойе до:</vt:lpstr>
      <vt:lpstr>Фойе после:</vt:lpstr>
      <vt:lpstr>Презентация PowerPoint</vt:lpstr>
      <vt:lpstr>СМЕта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Переобуваемся и на борт!</dc:title>
  <dc:creator>Мария Абрамкина</dc:creator>
  <cp:lastModifiedBy>Николай Абрамкин</cp:lastModifiedBy>
  <cp:revision>14</cp:revision>
  <dcterms:created xsi:type="dcterms:W3CDTF">2024-11-10T13:10:40Z</dcterms:created>
  <dcterms:modified xsi:type="dcterms:W3CDTF">2025-02-03T19:25:53Z</dcterms:modified>
</cp:coreProperties>
</file>